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998" r:id="rId4"/>
    <p:sldId id="999" r:id="rId5"/>
    <p:sldId id="258" r:id="rId6"/>
    <p:sldId id="259" r:id="rId7"/>
    <p:sldId id="1000" r:id="rId8"/>
    <p:sldId id="260" r:id="rId9"/>
    <p:sldId id="261" r:id="rId10"/>
    <p:sldId id="994" r:id="rId11"/>
    <p:sldId id="262" r:id="rId12"/>
    <p:sldId id="263" r:id="rId13"/>
    <p:sldId id="264" r:id="rId14"/>
    <p:sldId id="997" r:id="rId15"/>
    <p:sldId id="1001" r:id="rId16"/>
    <p:sldId id="9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queline Nolis" initials="JN" lastIdx="2" clrIdx="0">
    <p:extLst>
      <p:ext uri="{19B8F6BF-5375-455C-9EA6-DF929625EA0E}">
        <p15:presenceInfo xmlns:p15="http://schemas.microsoft.com/office/powerpoint/2012/main" userId="328a69dbc328c3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D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0584A5-859F-4C3E-BE12-A68B0F096A1E}" v="4" dt="2019-05-22T22:46:15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>
        <p:scale>
          <a:sx n="83" d="100"/>
          <a:sy n="83" d="100"/>
        </p:scale>
        <p:origin x="63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571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queline Nolis" userId="328a69dbc328c399" providerId="LiveId" clId="{F30584A5-859F-4C3E-BE12-A68B0F096A1E}"/>
    <pc:docChg chg="undo custSel addSld delSld modSld sldOrd">
      <pc:chgData name="Jacqueline Nolis" userId="328a69dbc328c399" providerId="LiveId" clId="{F30584A5-859F-4C3E-BE12-A68B0F096A1E}" dt="2019-06-05T05:44:22.193" v="2028" actId="20577"/>
      <pc:docMkLst>
        <pc:docMk/>
      </pc:docMkLst>
      <pc:sldChg chg="delSp modSp modTransition">
        <pc:chgData name="Jacqueline Nolis" userId="328a69dbc328c399" providerId="LiveId" clId="{F30584A5-859F-4C3E-BE12-A68B0F096A1E}" dt="2019-06-01T21:40:47.392" v="34" actId="255"/>
        <pc:sldMkLst>
          <pc:docMk/>
          <pc:sldMk cId="225148854" sldId="256"/>
        </pc:sldMkLst>
        <pc:spChg chg="mod">
          <ac:chgData name="Jacqueline Nolis" userId="328a69dbc328c399" providerId="LiveId" clId="{F30584A5-859F-4C3E-BE12-A68B0F096A1E}" dt="2019-06-01T21:40:47.392" v="34" actId="255"/>
          <ac:spMkLst>
            <pc:docMk/>
            <pc:sldMk cId="225148854" sldId="256"/>
            <ac:spMk id="2" creationId="{0C748EFC-14C6-47E9-8BFC-C004371937EE}"/>
          </ac:spMkLst>
        </pc:spChg>
        <pc:picChg chg="del">
          <ac:chgData name="Jacqueline Nolis" userId="328a69dbc328c399" providerId="LiveId" clId="{F30584A5-859F-4C3E-BE12-A68B0F096A1E}" dt="2019-06-01T21:40:03.815" v="27" actId="478"/>
          <ac:picMkLst>
            <pc:docMk/>
            <pc:sldMk cId="225148854" sldId="256"/>
            <ac:picMk id="6" creationId="{49B903AA-45BF-4BC2-BB7C-2581FB32309D}"/>
          </ac:picMkLst>
        </pc:picChg>
        <pc:picChg chg="del">
          <ac:chgData name="Jacqueline Nolis" userId="328a69dbc328c399" providerId="LiveId" clId="{F30584A5-859F-4C3E-BE12-A68B0F096A1E}" dt="2019-06-01T21:40:05.259" v="28" actId="478"/>
          <ac:picMkLst>
            <pc:docMk/>
            <pc:sldMk cId="225148854" sldId="256"/>
            <ac:picMk id="8" creationId="{7730BADE-E800-4F4B-9CD5-0382FE6DAF4B}"/>
          </ac:picMkLst>
        </pc:picChg>
      </pc:sldChg>
      <pc:sldChg chg="addSp delSp modSp add modTransition addCm delCm">
        <pc:chgData name="Jacqueline Nolis" userId="328a69dbc328c399" providerId="LiveId" clId="{F30584A5-859F-4C3E-BE12-A68B0F096A1E}" dt="2019-06-04T21:22:34.518" v="1633" actId="1076"/>
        <pc:sldMkLst>
          <pc:docMk/>
          <pc:sldMk cId="3772796498" sldId="257"/>
        </pc:sldMkLst>
        <pc:spChg chg="mod">
          <ac:chgData name="Jacqueline Nolis" userId="328a69dbc328c399" providerId="LiveId" clId="{F30584A5-859F-4C3E-BE12-A68B0F096A1E}" dt="2019-06-04T21:21:35.392" v="1575" actId="20577"/>
          <ac:spMkLst>
            <pc:docMk/>
            <pc:sldMk cId="3772796498" sldId="257"/>
            <ac:spMk id="2" creationId="{15E04778-E0D1-42CA-8DA1-F08D490EAE31}"/>
          </ac:spMkLst>
        </pc:spChg>
        <pc:spChg chg="add mod">
          <ac:chgData name="Jacqueline Nolis" userId="328a69dbc328c399" providerId="LiveId" clId="{F30584A5-859F-4C3E-BE12-A68B0F096A1E}" dt="2019-06-04T21:22:34.518" v="1633" actId="1076"/>
          <ac:spMkLst>
            <pc:docMk/>
            <pc:sldMk cId="3772796498" sldId="257"/>
            <ac:spMk id="3" creationId="{7FF19CE5-8356-4DD1-9775-AC572956D1A5}"/>
          </ac:spMkLst>
        </pc:spChg>
        <pc:spChg chg="del">
          <ac:chgData name="Jacqueline Nolis" userId="328a69dbc328c399" providerId="LiveId" clId="{F30584A5-859F-4C3E-BE12-A68B0F096A1E}" dt="2019-06-01T21:42:48.291" v="49" actId="478"/>
          <ac:spMkLst>
            <pc:docMk/>
            <pc:sldMk cId="3772796498" sldId="257"/>
            <ac:spMk id="3" creationId="{F312B3D8-B565-4F60-B358-BCF822E435D1}"/>
          </ac:spMkLst>
        </pc:spChg>
        <pc:picChg chg="add del mod">
          <ac:chgData name="Jacqueline Nolis" userId="328a69dbc328c399" providerId="LiveId" clId="{F30584A5-859F-4C3E-BE12-A68B0F096A1E}" dt="2019-06-01T21:43:04.008" v="55" actId="478"/>
          <ac:picMkLst>
            <pc:docMk/>
            <pc:sldMk cId="3772796498" sldId="257"/>
            <ac:picMk id="4" creationId="{B11F7DC8-9692-408C-8488-808698B35355}"/>
          </ac:picMkLst>
        </pc:picChg>
        <pc:picChg chg="add del mod modCrop">
          <ac:chgData name="Jacqueline Nolis" userId="328a69dbc328c399" providerId="LiveId" clId="{F30584A5-859F-4C3E-BE12-A68B0F096A1E}" dt="2019-06-01T21:45:41.251" v="131" actId="478"/>
          <ac:picMkLst>
            <pc:docMk/>
            <pc:sldMk cId="3772796498" sldId="257"/>
            <ac:picMk id="5" creationId="{97E60E7C-540C-465D-9D04-7B237908C033}"/>
          </ac:picMkLst>
        </pc:picChg>
        <pc:picChg chg="add mod">
          <ac:chgData name="Jacqueline Nolis" userId="328a69dbc328c399" providerId="LiveId" clId="{F30584A5-859F-4C3E-BE12-A68B0F096A1E}" dt="2019-06-04T21:21:54.500" v="1581" actId="1076"/>
          <ac:picMkLst>
            <pc:docMk/>
            <pc:sldMk cId="3772796498" sldId="257"/>
            <ac:picMk id="6" creationId="{74E5AEDE-D6AC-4E19-93C2-84EF570EBCAF}"/>
          </ac:picMkLst>
        </pc:picChg>
      </pc:sldChg>
      <pc:sldChg chg="addSp delSp modSp add">
        <pc:chgData name="Jacqueline Nolis" userId="328a69dbc328c399" providerId="LiveId" clId="{F30584A5-859F-4C3E-BE12-A68B0F096A1E}" dt="2019-06-01T21:46:22.558" v="135" actId="1076"/>
        <pc:sldMkLst>
          <pc:docMk/>
          <pc:sldMk cId="3139884761" sldId="258"/>
        </pc:sldMkLst>
        <pc:spChg chg="mod">
          <ac:chgData name="Jacqueline Nolis" userId="328a69dbc328c399" providerId="LiveId" clId="{F30584A5-859F-4C3E-BE12-A68B0F096A1E}" dt="2019-06-01T21:43:51.461" v="99" actId="20577"/>
          <ac:spMkLst>
            <pc:docMk/>
            <pc:sldMk cId="3139884761" sldId="258"/>
            <ac:spMk id="2" creationId="{6A17F5AE-6B99-40DC-9E2C-B60D36CB4510}"/>
          </ac:spMkLst>
        </pc:spChg>
        <pc:spChg chg="mod">
          <ac:chgData name="Jacqueline Nolis" userId="328a69dbc328c399" providerId="LiveId" clId="{F30584A5-859F-4C3E-BE12-A68B0F096A1E}" dt="2019-06-01T21:45:34.205" v="129" actId="207"/>
          <ac:spMkLst>
            <pc:docMk/>
            <pc:sldMk cId="3139884761" sldId="258"/>
            <ac:spMk id="3" creationId="{6FEFB9E5-B645-4EE2-A96A-A8540F54C6F9}"/>
          </ac:spMkLst>
        </pc:spChg>
        <pc:picChg chg="add del mod">
          <ac:chgData name="Jacqueline Nolis" userId="328a69dbc328c399" providerId="LiveId" clId="{F30584A5-859F-4C3E-BE12-A68B0F096A1E}" dt="2019-06-01T21:45:43.214" v="132" actId="478"/>
          <ac:picMkLst>
            <pc:docMk/>
            <pc:sldMk cId="3139884761" sldId="258"/>
            <ac:picMk id="4" creationId="{DC038F93-3B90-4E7D-9F4C-18FA1A1247CF}"/>
          </ac:picMkLst>
        </pc:picChg>
        <pc:picChg chg="add mod">
          <ac:chgData name="Jacqueline Nolis" userId="328a69dbc328c399" providerId="LiveId" clId="{F30584A5-859F-4C3E-BE12-A68B0F096A1E}" dt="2019-06-01T21:46:22.558" v="135" actId="1076"/>
          <ac:picMkLst>
            <pc:docMk/>
            <pc:sldMk cId="3139884761" sldId="258"/>
            <ac:picMk id="5" creationId="{D33973E9-84AD-4D54-B261-7E1F3471B497}"/>
          </ac:picMkLst>
        </pc:picChg>
      </pc:sldChg>
      <pc:sldChg chg="addSp delSp modSp add">
        <pc:chgData name="Jacqueline Nolis" userId="328a69dbc328c399" providerId="LiveId" clId="{F30584A5-859F-4C3E-BE12-A68B0F096A1E}" dt="2019-06-05T05:43:24.727" v="1984" actId="20577"/>
        <pc:sldMkLst>
          <pc:docMk/>
          <pc:sldMk cId="2401799568" sldId="259"/>
        </pc:sldMkLst>
        <pc:spChg chg="mod">
          <ac:chgData name="Jacqueline Nolis" userId="328a69dbc328c399" providerId="LiveId" clId="{F30584A5-859F-4C3E-BE12-A68B0F096A1E}" dt="2019-06-01T23:03:44.198" v="1348" actId="20577"/>
          <ac:spMkLst>
            <pc:docMk/>
            <pc:sldMk cId="2401799568" sldId="259"/>
            <ac:spMk id="2" creationId="{10DEA71C-3E28-4A2B-AB9B-70924461BA8B}"/>
          </ac:spMkLst>
        </pc:spChg>
        <pc:spChg chg="mod">
          <ac:chgData name="Jacqueline Nolis" userId="328a69dbc328c399" providerId="LiveId" clId="{F30584A5-859F-4C3E-BE12-A68B0F096A1E}" dt="2019-06-05T05:43:24.727" v="1984" actId="20577"/>
          <ac:spMkLst>
            <pc:docMk/>
            <pc:sldMk cId="2401799568" sldId="259"/>
            <ac:spMk id="3" creationId="{DB0FAECF-CE5D-465F-AE2C-895D935BF3E1}"/>
          </ac:spMkLst>
        </pc:spChg>
        <pc:spChg chg="add del mod">
          <ac:chgData name="Jacqueline Nolis" userId="328a69dbc328c399" providerId="LiveId" clId="{F30584A5-859F-4C3E-BE12-A68B0F096A1E}" dt="2019-06-01T23:00:30.605" v="1257" actId="478"/>
          <ac:spMkLst>
            <pc:docMk/>
            <pc:sldMk cId="2401799568" sldId="259"/>
            <ac:spMk id="4" creationId="{ACCC1114-1971-4B14-B540-E1D09FCE4974}"/>
          </ac:spMkLst>
        </pc:spChg>
        <pc:spChg chg="add mod">
          <ac:chgData name="Jacqueline Nolis" userId="328a69dbc328c399" providerId="LiveId" clId="{F30584A5-859F-4C3E-BE12-A68B0F096A1E}" dt="2019-06-01T23:03:21.625" v="1312" actId="1076"/>
          <ac:spMkLst>
            <pc:docMk/>
            <pc:sldMk cId="2401799568" sldId="259"/>
            <ac:spMk id="7" creationId="{7457D0AD-884B-4BD9-A01C-0F1674C47343}"/>
          </ac:spMkLst>
        </pc:spChg>
        <pc:spChg chg="add mod">
          <ac:chgData name="Jacqueline Nolis" userId="328a69dbc328c399" providerId="LiveId" clId="{F30584A5-859F-4C3E-BE12-A68B0F096A1E}" dt="2019-06-01T23:03:19.809" v="1311" actId="1076"/>
          <ac:spMkLst>
            <pc:docMk/>
            <pc:sldMk cId="2401799568" sldId="259"/>
            <ac:spMk id="8" creationId="{A94642A5-D0F8-43EF-A619-2F4DFDE237A7}"/>
          </ac:spMkLst>
        </pc:spChg>
        <pc:spChg chg="add mod">
          <ac:chgData name="Jacqueline Nolis" userId="328a69dbc328c399" providerId="LiveId" clId="{F30584A5-859F-4C3E-BE12-A68B0F096A1E}" dt="2019-06-01T23:04:17.917" v="1398" actId="1076"/>
          <ac:spMkLst>
            <pc:docMk/>
            <pc:sldMk cId="2401799568" sldId="259"/>
            <ac:spMk id="10" creationId="{43E639D3-B80B-460A-BAF0-3D008035EEAE}"/>
          </ac:spMkLst>
        </pc:spChg>
        <pc:picChg chg="add mod modCrop">
          <ac:chgData name="Jacqueline Nolis" userId="328a69dbc328c399" providerId="LiveId" clId="{F30584A5-859F-4C3E-BE12-A68B0F096A1E}" dt="2019-06-01T23:03:22.639" v="1313" actId="1076"/>
          <ac:picMkLst>
            <pc:docMk/>
            <pc:sldMk cId="2401799568" sldId="259"/>
            <ac:picMk id="5" creationId="{12DA5686-3E32-4298-9A2F-45CBFC18409F}"/>
          </ac:picMkLst>
        </pc:picChg>
        <pc:picChg chg="add mod">
          <ac:chgData name="Jacqueline Nolis" userId="328a69dbc328c399" providerId="LiveId" clId="{F30584A5-859F-4C3E-BE12-A68B0F096A1E}" dt="2019-06-01T23:03:07.740" v="1306" actId="1076"/>
          <ac:picMkLst>
            <pc:docMk/>
            <pc:sldMk cId="2401799568" sldId="259"/>
            <ac:picMk id="6" creationId="{D670BF1C-ABA1-43FA-8CC4-BC07B1AD0631}"/>
          </ac:picMkLst>
        </pc:picChg>
        <pc:picChg chg="add mod modCrop">
          <ac:chgData name="Jacqueline Nolis" userId="328a69dbc328c399" providerId="LiveId" clId="{F30584A5-859F-4C3E-BE12-A68B0F096A1E}" dt="2019-06-01T23:03:26.277" v="1315" actId="14100"/>
          <ac:picMkLst>
            <pc:docMk/>
            <pc:sldMk cId="2401799568" sldId="259"/>
            <ac:picMk id="9" creationId="{D9B13966-71BC-4151-8053-5D0A9DAE0B59}"/>
          </ac:picMkLst>
        </pc:picChg>
      </pc:sldChg>
      <pc:sldChg chg="addSp modSp add">
        <pc:chgData name="Jacqueline Nolis" userId="328a69dbc328c399" providerId="LiveId" clId="{F30584A5-859F-4C3E-BE12-A68B0F096A1E}" dt="2019-06-01T21:53:03.131" v="521" actId="1076"/>
        <pc:sldMkLst>
          <pc:docMk/>
          <pc:sldMk cId="2829005359" sldId="260"/>
        </pc:sldMkLst>
        <pc:spChg chg="mod">
          <ac:chgData name="Jacqueline Nolis" userId="328a69dbc328c399" providerId="LiveId" clId="{F30584A5-859F-4C3E-BE12-A68B0F096A1E}" dt="2019-06-01T21:49:37.354" v="451" actId="20577"/>
          <ac:spMkLst>
            <pc:docMk/>
            <pc:sldMk cId="2829005359" sldId="260"/>
            <ac:spMk id="2" creationId="{921CD4D9-F20D-450B-B5F0-9487A24C68A0}"/>
          </ac:spMkLst>
        </pc:spChg>
        <pc:spChg chg="mod">
          <ac:chgData name="Jacqueline Nolis" userId="328a69dbc328c399" providerId="LiveId" clId="{F30584A5-859F-4C3E-BE12-A68B0F096A1E}" dt="2019-06-01T21:51:36.605" v="471" actId="1076"/>
          <ac:spMkLst>
            <pc:docMk/>
            <pc:sldMk cId="2829005359" sldId="260"/>
            <ac:spMk id="3" creationId="{ADE23C52-66BC-4442-9A01-ADC527FB2319}"/>
          </ac:spMkLst>
        </pc:spChg>
        <pc:spChg chg="add mod">
          <ac:chgData name="Jacqueline Nolis" userId="328a69dbc328c399" providerId="LiveId" clId="{F30584A5-859F-4C3E-BE12-A68B0F096A1E}" dt="2019-06-01T21:53:03.131" v="521" actId="1076"/>
          <ac:spMkLst>
            <pc:docMk/>
            <pc:sldMk cId="2829005359" sldId="260"/>
            <ac:spMk id="6" creationId="{DC1BDD5F-21CF-432C-95A1-79F206D1C20D}"/>
          </ac:spMkLst>
        </pc:spChg>
        <pc:spChg chg="add mod">
          <ac:chgData name="Jacqueline Nolis" userId="328a69dbc328c399" providerId="LiveId" clId="{F30584A5-859F-4C3E-BE12-A68B0F096A1E}" dt="2019-06-01T21:52:41.704" v="517" actId="1076"/>
          <ac:spMkLst>
            <pc:docMk/>
            <pc:sldMk cId="2829005359" sldId="260"/>
            <ac:spMk id="7" creationId="{9D598825-CDED-43D0-8BB5-C0B757328F8E}"/>
          </ac:spMkLst>
        </pc:spChg>
        <pc:spChg chg="add mod">
          <ac:chgData name="Jacqueline Nolis" userId="328a69dbc328c399" providerId="LiveId" clId="{F30584A5-859F-4C3E-BE12-A68B0F096A1E}" dt="2019-06-01T21:52:24.159" v="515" actId="1582"/>
          <ac:spMkLst>
            <pc:docMk/>
            <pc:sldMk cId="2829005359" sldId="260"/>
            <ac:spMk id="8" creationId="{67ACCA81-6EB1-4584-A56E-970B9C7EEBEB}"/>
          </ac:spMkLst>
        </pc:spChg>
        <pc:picChg chg="add mod">
          <ac:chgData name="Jacqueline Nolis" userId="328a69dbc328c399" providerId="LiveId" clId="{F30584A5-859F-4C3E-BE12-A68B0F096A1E}" dt="2019-06-01T21:50:49.390" v="455" actId="1076"/>
          <ac:picMkLst>
            <pc:docMk/>
            <pc:sldMk cId="2829005359" sldId="260"/>
            <ac:picMk id="4" creationId="{174C1612-F5F7-42CC-9B74-30CBFE59AF24}"/>
          </ac:picMkLst>
        </pc:picChg>
        <pc:picChg chg="add mod">
          <ac:chgData name="Jacqueline Nolis" userId="328a69dbc328c399" providerId="LiveId" clId="{F30584A5-859F-4C3E-BE12-A68B0F096A1E}" dt="2019-06-01T21:51:04.996" v="458" actId="1076"/>
          <ac:picMkLst>
            <pc:docMk/>
            <pc:sldMk cId="2829005359" sldId="260"/>
            <ac:picMk id="5" creationId="{F63CC963-984E-41A5-992C-5B738D4C8598}"/>
          </ac:picMkLst>
        </pc:picChg>
        <pc:cxnChg chg="add mod">
          <ac:chgData name="Jacqueline Nolis" userId="328a69dbc328c399" providerId="LiveId" clId="{F30584A5-859F-4C3E-BE12-A68B0F096A1E}" dt="2019-06-01T21:52:59.058" v="520" actId="208"/>
          <ac:cxnSpMkLst>
            <pc:docMk/>
            <pc:sldMk cId="2829005359" sldId="260"/>
            <ac:cxnSpMk id="10" creationId="{ECA6E4FC-090E-4173-970B-BA1B2488C7CC}"/>
          </ac:cxnSpMkLst>
        </pc:cxnChg>
      </pc:sldChg>
      <pc:sldChg chg="addSp delSp modSp add">
        <pc:chgData name="Jacqueline Nolis" userId="328a69dbc328c399" providerId="LiveId" clId="{F30584A5-859F-4C3E-BE12-A68B0F096A1E}" dt="2019-06-01T23:14:41.165" v="1549" actId="1076"/>
        <pc:sldMkLst>
          <pc:docMk/>
          <pc:sldMk cId="3564193103" sldId="261"/>
        </pc:sldMkLst>
        <pc:spChg chg="mod">
          <ac:chgData name="Jacqueline Nolis" userId="328a69dbc328c399" providerId="LiveId" clId="{F30584A5-859F-4C3E-BE12-A68B0F096A1E}" dt="2019-06-01T21:53:22.324" v="534" actId="20577"/>
          <ac:spMkLst>
            <pc:docMk/>
            <pc:sldMk cId="3564193103" sldId="261"/>
            <ac:spMk id="2" creationId="{8589BF15-B6BE-4913-B1CA-28BC285073D7}"/>
          </ac:spMkLst>
        </pc:spChg>
        <pc:spChg chg="del">
          <ac:chgData name="Jacqueline Nolis" userId="328a69dbc328c399" providerId="LiveId" clId="{F30584A5-859F-4C3E-BE12-A68B0F096A1E}" dt="2019-06-01T22:04:25.398" v="535" actId="478"/>
          <ac:spMkLst>
            <pc:docMk/>
            <pc:sldMk cId="3564193103" sldId="261"/>
            <ac:spMk id="3" creationId="{53B055E9-A512-45B0-9027-2D19E0D9E815}"/>
          </ac:spMkLst>
        </pc:spChg>
        <pc:spChg chg="add mod">
          <ac:chgData name="Jacqueline Nolis" userId="328a69dbc328c399" providerId="LiveId" clId="{F30584A5-859F-4C3E-BE12-A68B0F096A1E}" dt="2019-06-01T23:14:41.165" v="1549" actId="1076"/>
          <ac:spMkLst>
            <pc:docMk/>
            <pc:sldMk cId="3564193103" sldId="261"/>
            <ac:spMk id="5" creationId="{65F258C7-9E5A-45F2-ABAE-704B58067826}"/>
          </ac:spMkLst>
        </pc:spChg>
        <pc:spChg chg="add mod">
          <ac:chgData name="Jacqueline Nolis" userId="328a69dbc328c399" providerId="LiveId" clId="{F30584A5-859F-4C3E-BE12-A68B0F096A1E}" dt="2019-06-01T23:14:41.165" v="1549" actId="1076"/>
          <ac:spMkLst>
            <pc:docMk/>
            <pc:sldMk cId="3564193103" sldId="261"/>
            <ac:spMk id="6" creationId="{9B8215B6-D156-4F8B-BD64-D511A4180FE5}"/>
          </ac:spMkLst>
        </pc:spChg>
        <pc:spChg chg="add del">
          <ac:chgData name="Jacqueline Nolis" userId="328a69dbc328c399" providerId="LiveId" clId="{F30584A5-859F-4C3E-BE12-A68B0F096A1E}" dt="2019-06-01T22:06:18.713" v="573" actId="478"/>
          <ac:spMkLst>
            <pc:docMk/>
            <pc:sldMk cId="3564193103" sldId="261"/>
            <ac:spMk id="7" creationId="{625D81A0-43EB-4B08-A8EF-98229CD1736B}"/>
          </ac:spMkLst>
        </pc:spChg>
        <pc:spChg chg="add mod">
          <ac:chgData name="Jacqueline Nolis" userId="328a69dbc328c399" providerId="LiveId" clId="{F30584A5-859F-4C3E-BE12-A68B0F096A1E}" dt="2019-06-01T23:14:41.165" v="1549" actId="1076"/>
          <ac:spMkLst>
            <pc:docMk/>
            <pc:sldMk cId="3564193103" sldId="261"/>
            <ac:spMk id="8" creationId="{411EB29F-9161-4CDD-8EFB-07954221B37E}"/>
          </ac:spMkLst>
        </pc:spChg>
        <pc:spChg chg="add mod">
          <ac:chgData name="Jacqueline Nolis" userId="328a69dbc328c399" providerId="LiveId" clId="{F30584A5-859F-4C3E-BE12-A68B0F096A1E}" dt="2019-06-01T23:14:41.165" v="1549" actId="1076"/>
          <ac:spMkLst>
            <pc:docMk/>
            <pc:sldMk cId="3564193103" sldId="261"/>
            <ac:spMk id="9" creationId="{A7B2830E-CE15-4F25-B19B-168271863333}"/>
          </ac:spMkLst>
        </pc:spChg>
        <pc:spChg chg="add mod">
          <ac:chgData name="Jacqueline Nolis" userId="328a69dbc328c399" providerId="LiveId" clId="{F30584A5-859F-4C3E-BE12-A68B0F096A1E}" dt="2019-06-01T22:08:39.510" v="732" actId="1076"/>
          <ac:spMkLst>
            <pc:docMk/>
            <pc:sldMk cId="3564193103" sldId="261"/>
            <ac:spMk id="10" creationId="{7F3963B9-4E3C-4FA8-8A1C-B3A65F23F0C0}"/>
          </ac:spMkLst>
        </pc:spChg>
        <pc:picChg chg="add mod">
          <ac:chgData name="Jacqueline Nolis" userId="328a69dbc328c399" providerId="LiveId" clId="{F30584A5-859F-4C3E-BE12-A68B0F096A1E}" dt="2019-06-01T22:08:30.697" v="730" actId="1076"/>
          <ac:picMkLst>
            <pc:docMk/>
            <pc:sldMk cId="3564193103" sldId="261"/>
            <ac:picMk id="4" creationId="{39FEF455-8DC3-4ECF-89A2-FE2819CF010B}"/>
          </ac:picMkLst>
        </pc:picChg>
      </pc:sldChg>
      <pc:sldChg chg="addSp delSp modSp add">
        <pc:chgData name="Jacqueline Nolis" userId="328a69dbc328c399" providerId="LiveId" clId="{F30584A5-859F-4C3E-BE12-A68B0F096A1E}" dt="2019-06-05T05:43:39.411" v="1993" actId="20577"/>
        <pc:sldMkLst>
          <pc:docMk/>
          <pc:sldMk cId="1106952908" sldId="262"/>
        </pc:sldMkLst>
        <pc:spChg chg="mod">
          <ac:chgData name="Jacqueline Nolis" userId="328a69dbc328c399" providerId="LiveId" clId="{F30584A5-859F-4C3E-BE12-A68B0F096A1E}" dt="2019-06-05T05:43:39.411" v="1993" actId="20577"/>
          <ac:spMkLst>
            <pc:docMk/>
            <pc:sldMk cId="1106952908" sldId="262"/>
            <ac:spMk id="2" creationId="{E0EA6358-1246-4672-9D1D-0E474C416F67}"/>
          </ac:spMkLst>
        </pc:spChg>
        <pc:spChg chg="del">
          <ac:chgData name="Jacqueline Nolis" userId="328a69dbc328c399" providerId="LiveId" clId="{F30584A5-859F-4C3E-BE12-A68B0F096A1E}" dt="2019-06-01T22:32:06.687" v="819" actId="478"/>
          <ac:spMkLst>
            <pc:docMk/>
            <pc:sldMk cId="1106952908" sldId="262"/>
            <ac:spMk id="3" creationId="{CABB874D-F6F0-4437-851D-D30D24919CCC}"/>
          </ac:spMkLst>
        </pc:spChg>
        <pc:spChg chg="add mod">
          <ac:chgData name="Jacqueline Nolis" userId="328a69dbc328c399" providerId="LiveId" clId="{F30584A5-859F-4C3E-BE12-A68B0F096A1E}" dt="2019-06-01T23:05:15.795" v="1406" actId="1076"/>
          <ac:spMkLst>
            <pc:docMk/>
            <pc:sldMk cId="1106952908" sldId="262"/>
            <ac:spMk id="12" creationId="{1EB3CB5F-4042-4692-83CD-65E134F54B1E}"/>
          </ac:spMkLst>
        </pc:spChg>
        <pc:picChg chg="add mod">
          <ac:chgData name="Jacqueline Nolis" userId="328a69dbc328c399" providerId="LiveId" clId="{F30584A5-859F-4C3E-BE12-A68B0F096A1E}" dt="2019-06-01T23:05:19.859" v="1408" actId="1076"/>
          <ac:picMkLst>
            <pc:docMk/>
            <pc:sldMk cId="1106952908" sldId="262"/>
            <ac:picMk id="4" creationId="{6E479D1D-E1E4-4895-95DE-A71E6E3C9C6F}"/>
          </ac:picMkLst>
        </pc:picChg>
        <pc:picChg chg="add mod ord">
          <ac:chgData name="Jacqueline Nolis" userId="328a69dbc328c399" providerId="LiveId" clId="{F30584A5-859F-4C3E-BE12-A68B0F096A1E}" dt="2019-06-01T23:05:23.595" v="1410" actId="1076"/>
          <ac:picMkLst>
            <pc:docMk/>
            <pc:sldMk cId="1106952908" sldId="262"/>
            <ac:picMk id="7" creationId="{723C5E34-A0CA-4057-84EC-8351E9F679AA}"/>
          </ac:picMkLst>
        </pc:picChg>
        <pc:cxnChg chg="add del mod">
          <ac:chgData name="Jacqueline Nolis" userId="328a69dbc328c399" providerId="LiveId" clId="{F30584A5-859F-4C3E-BE12-A68B0F096A1E}" dt="2019-06-01T22:33:03.648" v="839"/>
          <ac:cxnSpMkLst>
            <pc:docMk/>
            <pc:sldMk cId="1106952908" sldId="262"/>
            <ac:cxnSpMk id="6" creationId="{047ABB12-3FBB-44C2-AF13-BB4C0998853C}"/>
          </ac:cxnSpMkLst>
        </pc:cxnChg>
        <pc:cxnChg chg="add mod">
          <ac:chgData name="Jacqueline Nolis" userId="328a69dbc328c399" providerId="LiveId" clId="{F30584A5-859F-4C3E-BE12-A68B0F096A1E}" dt="2019-06-01T23:05:25.368" v="1411" actId="1076"/>
          <ac:cxnSpMkLst>
            <pc:docMk/>
            <pc:sldMk cId="1106952908" sldId="262"/>
            <ac:cxnSpMk id="8" creationId="{96BEBEF0-DB87-4F63-BD05-9F77D0DDE613}"/>
          </ac:cxnSpMkLst>
        </pc:cxnChg>
        <pc:cxnChg chg="add mod">
          <ac:chgData name="Jacqueline Nolis" userId="328a69dbc328c399" providerId="LiveId" clId="{F30584A5-859F-4C3E-BE12-A68B0F096A1E}" dt="2019-06-01T23:05:22.270" v="1409" actId="14100"/>
          <ac:cxnSpMkLst>
            <pc:docMk/>
            <pc:sldMk cId="1106952908" sldId="262"/>
            <ac:cxnSpMk id="9" creationId="{E4E9EDE0-0BD5-44FF-8E8E-568216F40C8C}"/>
          </ac:cxnSpMkLst>
        </pc:cxnChg>
      </pc:sldChg>
      <pc:sldChg chg="addSp delSp modSp add">
        <pc:chgData name="Jacqueline Nolis" userId="328a69dbc328c399" providerId="LiveId" clId="{F30584A5-859F-4C3E-BE12-A68B0F096A1E}" dt="2019-06-01T22:41:43.196" v="939" actId="2711"/>
        <pc:sldMkLst>
          <pc:docMk/>
          <pc:sldMk cId="3797641173" sldId="263"/>
        </pc:sldMkLst>
        <pc:spChg chg="mod">
          <ac:chgData name="Jacqueline Nolis" userId="328a69dbc328c399" providerId="LiveId" clId="{F30584A5-859F-4C3E-BE12-A68B0F096A1E}" dt="2019-06-01T22:34:53.256" v="884" actId="20577"/>
          <ac:spMkLst>
            <pc:docMk/>
            <pc:sldMk cId="3797641173" sldId="263"/>
            <ac:spMk id="2" creationId="{6A88D11F-8671-44B7-B095-48AE6E7A0308}"/>
          </ac:spMkLst>
        </pc:spChg>
        <pc:spChg chg="del">
          <ac:chgData name="Jacqueline Nolis" userId="328a69dbc328c399" providerId="LiveId" clId="{F30584A5-859F-4C3E-BE12-A68B0F096A1E}" dt="2019-06-01T22:34:56.003" v="885" actId="478"/>
          <ac:spMkLst>
            <pc:docMk/>
            <pc:sldMk cId="3797641173" sldId="263"/>
            <ac:spMk id="3" creationId="{F5AD87AE-4FC5-4E52-A538-EC8C539338DC}"/>
          </ac:spMkLst>
        </pc:spChg>
        <pc:spChg chg="add mod">
          <ac:chgData name="Jacqueline Nolis" userId="328a69dbc328c399" providerId="LiveId" clId="{F30584A5-859F-4C3E-BE12-A68B0F096A1E}" dt="2019-06-01T22:41:43.196" v="939" actId="2711"/>
          <ac:spMkLst>
            <pc:docMk/>
            <pc:sldMk cId="3797641173" sldId="263"/>
            <ac:spMk id="6" creationId="{4066E2DC-9BB2-4AFA-87DF-90613C64119B}"/>
          </ac:spMkLst>
        </pc:spChg>
        <pc:picChg chg="add del mod">
          <ac:chgData name="Jacqueline Nolis" userId="328a69dbc328c399" providerId="LiveId" clId="{F30584A5-859F-4C3E-BE12-A68B0F096A1E}" dt="2019-06-01T22:35:04.569" v="890" actId="478"/>
          <ac:picMkLst>
            <pc:docMk/>
            <pc:sldMk cId="3797641173" sldId="263"/>
            <ac:picMk id="4" creationId="{5E463964-68C1-4A33-B3B4-5865E2D64EF5}"/>
          </ac:picMkLst>
        </pc:picChg>
        <pc:picChg chg="add mod">
          <ac:chgData name="Jacqueline Nolis" userId="328a69dbc328c399" providerId="LiveId" clId="{F30584A5-859F-4C3E-BE12-A68B0F096A1E}" dt="2019-06-01T22:36:44.846" v="910" actId="1076"/>
          <ac:picMkLst>
            <pc:docMk/>
            <pc:sldMk cId="3797641173" sldId="263"/>
            <ac:picMk id="5" creationId="{4F91804D-15E8-455B-A3F6-F13650D00835}"/>
          </ac:picMkLst>
        </pc:picChg>
      </pc:sldChg>
      <pc:sldChg chg="addSp modSp add">
        <pc:chgData name="Jacqueline Nolis" userId="328a69dbc328c399" providerId="LiveId" clId="{F30584A5-859F-4C3E-BE12-A68B0F096A1E}" dt="2019-06-01T22:41:55.280" v="945" actId="1076"/>
        <pc:sldMkLst>
          <pc:docMk/>
          <pc:sldMk cId="2347752249" sldId="264"/>
        </pc:sldMkLst>
        <pc:spChg chg="mod">
          <ac:chgData name="Jacqueline Nolis" userId="328a69dbc328c399" providerId="LiveId" clId="{F30584A5-859F-4C3E-BE12-A68B0F096A1E}" dt="2019-06-01T22:38:03.608" v="924"/>
          <ac:spMkLst>
            <pc:docMk/>
            <pc:sldMk cId="2347752249" sldId="264"/>
            <ac:spMk id="2" creationId="{EE146BD1-925E-4E98-958B-E5829BD555AD}"/>
          </ac:spMkLst>
        </pc:spChg>
        <pc:spChg chg="mod">
          <ac:chgData name="Jacqueline Nolis" userId="328a69dbc328c399" providerId="LiveId" clId="{F30584A5-859F-4C3E-BE12-A68B0F096A1E}" dt="2019-06-01T22:41:55.280" v="945" actId="1076"/>
          <ac:spMkLst>
            <pc:docMk/>
            <pc:sldMk cId="2347752249" sldId="264"/>
            <ac:spMk id="3" creationId="{40E24D58-E36D-49FF-9C8D-74D8C6C7DAAB}"/>
          </ac:spMkLst>
        </pc:spChg>
        <pc:picChg chg="add mod">
          <ac:chgData name="Jacqueline Nolis" userId="328a69dbc328c399" providerId="LiveId" clId="{F30584A5-859F-4C3E-BE12-A68B0F096A1E}" dt="2019-06-01T22:41:27.366" v="935" actId="1076"/>
          <ac:picMkLst>
            <pc:docMk/>
            <pc:sldMk cId="2347752249" sldId="264"/>
            <ac:picMk id="4" creationId="{DE773AA9-F799-4783-B748-0709B2CB1658}"/>
          </ac:picMkLst>
        </pc:picChg>
      </pc:sldChg>
      <pc:sldChg chg="addSp delSp modSp add del">
        <pc:chgData name="Jacqueline Nolis" userId="328a69dbc328c399" providerId="LiveId" clId="{F30584A5-859F-4C3E-BE12-A68B0F096A1E}" dt="2019-06-04T21:24:51.782" v="1738" actId="2696"/>
        <pc:sldMkLst>
          <pc:docMk/>
          <pc:sldMk cId="369564166" sldId="265"/>
        </pc:sldMkLst>
        <pc:spChg chg="mod">
          <ac:chgData name="Jacqueline Nolis" userId="328a69dbc328c399" providerId="LiveId" clId="{F30584A5-859F-4C3E-BE12-A68B0F096A1E}" dt="2019-06-01T22:46:51.667" v="1108" actId="20577"/>
          <ac:spMkLst>
            <pc:docMk/>
            <pc:sldMk cId="369564166" sldId="265"/>
            <ac:spMk id="2" creationId="{05503174-2B31-4BCC-A3CB-375D7D4EA3E7}"/>
          </ac:spMkLst>
        </pc:spChg>
        <pc:spChg chg="del">
          <ac:chgData name="Jacqueline Nolis" userId="328a69dbc328c399" providerId="LiveId" clId="{F30584A5-859F-4C3E-BE12-A68B0F096A1E}" dt="2019-06-01T22:44:04.632" v="985" actId="478"/>
          <ac:spMkLst>
            <pc:docMk/>
            <pc:sldMk cId="369564166" sldId="265"/>
            <ac:spMk id="3" creationId="{6F16D4AB-16D6-4AC6-B77A-8538D2DB6BC6}"/>
          </ac:spMkLst>
        </pc:spChg>
        <pc:spChg chg="add mod">
          <ac:chgData name="Jacqueline Nolis" userId="328a69dbc328c399" providerId="LiveId" clId="{F30584A5-859F-4C3E-BE12-A68B0F096A1E}" dt="2019-06-01T22:44:06.933" v="987" actId="1076"/>
          <ac:spMkLst>
            <pc:docMk/>
            <pc:sldMk cId="369564166" sldId="265"/>
            <ac:spMk id="4" creationId="{8F6CDA17-ECCF-41C2-A466-C9F7C9D87FA9}"/>
          </ac:spMkLst>
        </pc:spChg>
        <pc:spChg chg="add mod">
          <ac:chgData name="Jacqueline Nolis" userId="328a69dbc328c399" providerId="LiveId" clId="{F30584A5-859F-4C3E-BE12-A68B0F096A1E}" dt="2019-06-01T22:44:06.933" v="987" actId="1076"/>
          <ac:spMkLst>
            <pc:docMk/>
            <pc:sldMk cId="369564166" sldId="265"/>
            <ac:spMk id="5" creationId="{297527D3-D5BE-422C-9E7E-13E6D7AC6AEE}"/>
          </ac:spMkLst>
        </pc:spChg>
        <pc:spChg chg="add mod">
          <ac:chgData name="Jacqueline Nolis" userId="328a69dbc328c399" providerId="LiveId" clId="{F30584A5-859F-4C3E-BE12-A68B0F096A1E}" dt="2019-06-01T22:44:06.933" v="987" actId="1076"/>
          <ac:spMkLst>
            <pc:docMk/>
            <pc:sldMk cId="369564166" sldId="265"/>
            <ac:spMk id="9" creationId="{E291C9FA-78ED-4D68-80ED-27F3ECF19E5D}"/>
          </ac:spMkLst>
        </pc:spChg>
        <pc:spChg chg="add mod">
          <ac:chgData name="Jacqueline Nolis" userId="328a69dbc328c399" providerId="LiveId" clId="{F30584A5-859F-4C3E-BE12-A68B0F096A1E}" dt="2019-06-01T22:46:45.758" v="1090" actId="14100"/>
          <ac:spMkLst>
            <pc:docMk/>
            <pc:sldMk cId="369564166" sldId="265"/>
            <ac:spMk id="10" creationId="{D4D65D2A-0ACF-4DE3-B0DE-78D544A5CEA6}"/>
          </ac:spMkLst>
        </pc:spChg>
        <pc:spChg chg="add del">
          <ac:chgData name="Jacqueline Nolis" userId="328a69dbc328c399" providerId="LiveId" clId="{F30584A5-859F-4C3E-BE12-A68B0F096A1E}" dt="2019-06-01T22:44:33.119" v="1017"/>
          <ac:spMkLst>
            <pc:docMk/>
            <pc:sldMk cId="369564166" sldId="265"/>
            <ac:spMk id="11" creationId="{EA2FE010-6684-4482-90BE-973D3A0BBF16}"/>
          </ac:spMkLst>
        </pc:spChg>
        <pc:picChg chg="add mod">
          <ac:chgData name="Jacqueline Nolis" userId="328a69dbc328c399" providerId="LiveId" clId="{F30584A5-859F-4C3E-BE12-A68B0F096A1E}" dt="2019-06-01T22:44:06.933" v="987" actId="1076"/>
          <ac:picMkLst>
            <pc:docMk/>
            <pc:sldMk cId="369564166" sldId="265"/>
            <ac:picMk id="6" creationId="{1124886A-5107-4AF8-9501-26728B3C3C16}"/>
          </ac:picMkLst>
        </pc:picChg>
        <pc:picChg chg="add mod">
          <ac:chgData name="Jacqueline Nolis" userId="328a69dbc328c399" providerId="LiveId" clId="{F30584A5-859F-4C3E-BE12-A68B0F096A1E}" dt="2019-06-01T22:45:03.478" v="1026" actId="1076"/>
          <ac:picMkLst>
            <pc:docMk/>
            <pc:sldMk cId="369564166" sldId="265"/>
            <ac:picMk id="7" creationId="{69686EB2-3B2B-4196-B160-F6D6CE837BFE}"/>
          </ac:picMkLst>
        </pc:picChg>
        <pc:picChg chg="add mod">
          <ac:chgData name="Jacqueline Nolis" userId="328a69dbc328c399" providerId="LiveId" clId="{F30584A5-859F-4C3E-BE12-A68B0F096A1E}" dt="2019-06-01T22:44:06.933" v="987" actId="1076"/>
          <ac:picMkLst>
            <pc:docMk/>
            <pc:sldMk cId="369564166" sldId="265"/>
            <ac:picMk id="8" creationId="{EB165794-7FD0-49DD-9E7A-82DC47925B70}"/>
          </ac:picMkLst>
        </pc:picChg>
      </pc:sldChg>
      <pc:sldChg chg="addSp delSp modSp add ord">
        <pc:chgData name="Jacqueline Nolis" userId="328a69dbc328c399" providerId="LiveId" clId="{F30584A5-859F-4C3E-BE12-A68B0F096A1E}" dt="2019-06-05T05:43:34.277" v="1985"/>
        <pc:sldMkLst>
          <pc:docMk/>
          <pc:sldMk cId="2013261634" sldId="994"/>
        </pc:sldMkLst>
        <pc:spChg chg="mod">
          <ac:chgData name="Jacqueline Nolis" userId="328a69dbc328c399" providerId="LiveId" clId="{F30584A5-859F-4C3E-BE12-A68B0F096A1E}" dt="2019-06-01T22:59:22.465" v="1255" actId="20577"/>
          <ac:spMkLst>
            <pc:docMk/>
            <pc:sldMk cId="2013261634" sldId="994"/>
            <ac:spMk id="2" creationId="{8B1F2191-8A24-4AA5-88B0-AAC986C74775}"/>
          </ac:spMkLst>
        </pc:spChg>
        <pc:spChg chg="del mod">
          <ac:chgData name="Jacqueline Nolis" userId="328a69dbc328c399" providerId="LiveId" clId="{F30584A5-859F-4C3E-BE12-A68B0F096A1E}" dt="2019-06-01T22:57:41.127" v="1149" actId="478"/>
          <ac:spMkLst>
            <pc:docMk/>
            <pc:sldMk cId="2013261634" sldId="994"/>
            <ac:spMk id="3" creationId="{B597F8FA-AC11-4015-AA06-33B146921C52}"/>
          </ac:spMkLst>
        </pc:spChg>
        <pc:spChg chg="add del mod">
          <ac:chgData name="Jacqueline Nolis" userId="328a69dbc328c399" providerId="LiveId" clId="{F30584A5-859F-4C3E-BE12-A68B0F096A1E}" dt="2019-06-01T22:57:42.803" v="1150" actId="478"/>
          <ac:spMkLst>
            <pc:docMk/>
            <pc:sldMk cId="2013261634" sldId="994"/>
            <ac:spMk id="6" creationId="{C695B772-DC5F-44DA-B873-C3E5CBA05C61}"/>
          </ac:spMkLst>
        </pc:spChg>
        <pc:spChg chg="add mod">
          <ac:chgData name="Jacqueline Nolis" userId="328a69dbc328c399" providerId="LiveId" clId="{F30584A5-859F-4C3E-BE12-A68B0F096A1E}" dt="2019-06-01T22:59:10.309" v="1215"/>
          <ac:spMkLst>
            <pc:docMk/>
            <pc:sldMk cId="2013261634" sldId="994"/>
            <ac:spMk id="7" creationId="{1CD86C53-B52A-4C10-B112-B043EE9D8556}"/>
          </ac:spMkLst>
        </pc:spChg>
        <pc:spChg chg="add mod">
          <ac:chgData name="Jacqueline Nolis" userId="328a69dbc328c399" providerId="LiveId" clId="{F30584A5-859F-4C3E-BE12-A68B0F096A1E}" dt="2019-06-01T22:58:57.981" v="1213" actId="1076"/>
          <ac:spMkLst>
            <pc:docMk/>
            <pc:sldMk cId="2013261634" sldId="994"/>
            <ac:spMk id="8" creationId="{FC4CD8F6-498A-4E1A-97CA-8A7541494110}"/>
          </ac:spMkLst>
        </pc:spChg>
        <pc:spChg chg="add mod">
          <ac:chgData name="Jacqueline Nolis" userId="328a69dbc328c399" providerId="LiveId" clId="{F30584A5-859F-4C3E-BE12-A68B0F096A1E}" dt="2019-06-01T22:58:55.770" v="1212" actId="1076"/>
          <ac:spMkLst>
            <pc:docMk/>
            <pc:sldMk cId="2013261634" sldId="994"/>
            <ac:spMk id="9" creationId="{FA44D0DE-F8A5-417B-A7FD-8D47BBA9079E}"/>
          </ac:spMkLst>
        </pc:spChg>
        <pc:spChg chg="add mod">
          <ac:chgData name="Jacqueline Nolis" userId="328a69dbc328c399" providerId="LiveId" clId="{F30584A5-859F-4C3E-BE12-A68B0F096A1E}" dt="2019-06-01T22:58:53.620" v="1211" actId="1076"/>
          <ac:spMkLst>
            <pc:docMk/>
            <pc:sldMk cId="2013261634" sldId="994"/>
            <ac:spMk id="10" creationId="{C97FB038-9464-4CC8-A26F-68FFBB8064ED}"/>
          </ac:spMkLst>
        </pc:spChg>
        <pc:picChg chg="add mod">
          <ac:chgData name="Jacqueline Nolis" userId="328a69dbc328c399" providerId="LiveId" clId="{F30584A5-859F-4C3E-BE12-A68B0F096A1E}" dt="2019-06-01T22:57:47.007" v="1153" actId="1076"/>
          <ac:picMkLst>
            <pc:docMk/>
            <pc:sldMk cId="2013261634" sldId="994"/>
            <ac:picMk id="4" creationId="{3D59183D-6535-4B69-9EA6-EDC5E57471FD}"/>
          </ac:picMkLst>
        </pc:picChg>
      </pc:sldChg>
      <pc:sldChg chg="addSp delSp modSp add del ord">
        <pc:chgData name="Jacqueline Nolis" userId="328a69dbc328c399" providerId="LiveId" clId="{F30584A5-859F-4C3E-BE12-A68B0F096A1E}" dt="2019-06-04T21:24:51.784" v="1739" actId="2696"/>
        <pc:sldMkLst>
          <pc:docMk/>
          <pc:sldMk cId="1371935750" sldId="995"/>
        </pc:sldMkLst>
        <pc:spChg chg="mod">
          <ac:chgData name="Jacqueline Nolis" userId="328a69dbc328c399" providerId="LiveId" clId="{F30584A5-859F-4C3E-BE12-A68B0F096A1E}" dt="2019-06-01T22:47:13.004" v="1137" actId="255"/>
          <ac:spMkLst>
            <pc:docMk/>
            <pc:sldMk cId="1371935750" sldId="995"/>
            <ac:spMk id="2" creationId="{7B9955DC-49F2-4BAB-BD87-7A9D607410E4}"/>
          </ac:spMkLst>
        </pc:spChg>
        <pc:spChg chg="del">
          <ac:chgData name="Jacqueline Nolis" userId="328a69dbc328c399" providerId="LiveId" clId="{F30584A5-859F-4C3E-BE12-A68B0F096A1E}" dt="2019-06-01T22:46:26.957" v="1075" actId="478"/>
          <ac:spMkLst>
            <pc:docMk/>
            <pc:sldMk cId="1371935750" sldId="995"/>
            <ac:spMk id="3" creationId="{167A3AAB-26A3-421A-A4F1-5709E55FC355}"/>
          </ac:spMkLst>
        </pc:spChg>
        <pc:picChg chg="add mod">
          <ac:chgData name="Jacqueline Nolis" userId="328a69dbc328c399" providerId="LiveId" clId="{F30584A5-859F-4C3E-BE12-A68B0F096A1E}" dt="2019-06-01T22:46:30.228" v="1076" actId="1076"/>
          <ac:picMkLst>
            <pc:docMk/>
            <pc:sldMk cId="1371935750" sldId="995"/>
            <ac:picMk id="4" creationId="{9440FA42-1735-41F0-95A1-DDED722FC3E8}"/>
          </ac:picMkLst>
        </pc:picChg>
      </pc:sldChg>
      <pc:sldChg chg="modSp add">
        <pc:chgData name="Jacqueline Nolis" userId="328a69dbc328c399" providerId="LiveId" clId="{F30584A5-859F-4C3E-BE12-A68B0F096A1E}" dt="2019-06-05T05:44:22.193" v="2028" actId="20577"/>
        <pc:sldMkLst>
          <pc:docMk/>
          <pc:sldMk cId="3543354723" sldId="996"/>
        </pc:sldMkLst>
        <pc:spChg chg="mod">
          <ac:chgData name="Jacqueline Nolis" userId="328a69dbc328c399" providerId="LiveId" clId="{F30584A5-859F-4C3E-BE12-A68B0F096A1E}" dt="2019-06-01T23:05:48.389" v="1455" actId="122"/>
          <ac:spMkLst>
            <pc:docMk/>
            <pc:sldMk cId="3543354723" sldId="996"/>
            <ac:spMk id="2" creationId="{8B26E967-F152-4E02-A54F-46456F2D43FE}"/>
          </ac:spMkLst>
        </pc:spChg>
        <pc:spChg chg="mod">
          <ac:chgData name="Jacqueline Nolis" userId="328a69dbc328c399" providerId="LiveId" clId="{F30584A5-859F-4C3E-BE12-A68B0F096A1E}" dt="2019-06-05T05:44:22.193" v="2028" actId="20577"/>
          <ac:spMkLst>
            <pc:docMk/>
            <pc:sldMk cId="3543354723" sldId="996"/>
            <ac:spMk id="3" creationId="{3AE697FA-B52C-429B-8F4F-CF45EB6FD07F}"/>
          </ac:spMkLst>
        </pc:spChg>
      </pc:sldChg>
      <pc:sldChg chg="addSp delSp modSp add">
        <pc:chgData name="Jacqueline Nolis" userId="328a69dbc328c399" providerId="LiveId" clId="{F30584A5-859F-4C3E-BE12-A68B0F096A1E}" dt="2019-06-04T21:29:10.253" v="1785" actId="1076"/>
        <pc:sldMkLst>
          <pc:docMk/>
          <pc:sldMk cId="96693048" sldId="997"/>
        </pc:sldMkLst>
        <pc:spChg chg="mod">
          <ac:chgData name="Jacqueline Nolis" userId="328a69dbc328c399" providerId="LiveId" clId="{F30584A5-859F-4C3E-BE12-A68B0F096A1E}" dt="2019-06-04T21:27:39.191" v="1747" actId="20577"/>
          <ac:spMkLst>
            <pc:docMk/>
            <pc:sldMk cId="96693048" sldId="997"/>
            <ac:spMk id="2" creationId="{2D074FF3-CD89-4591-B46C-1191A0F98C75}"/>
          </ac:spMkLst>
        </pc:spChg>
        <pc:spChg chg="del">
          <ac:chgData name="Jacqueline Nolis" userId="328a69dbc328c399" providerId="LiveId" clId="{F30584A5-859F-4C3E-BE12-A68B0F096A1E}" dt="2019-06-01T23:06:36" v="1537" actId="478"/>
          <ac:spMkLst>
            <pc:docMk/>
            <pc:sldMk cId="96693048" sldId="997"/>
            <ac:spMk id="3" creationId="{B517F9EE-0E94-469B-ABF1-A5734A34E306}"/>
          </ac:spMkLst>
        </pc:spChg>
        <pc:spChg chg="add mod">
          <ac:chgData name="Jacqueline Nolis" userId="328a69dbc328c399" providerId="LiveId" clId="{F30584A5-859F-4C3E-BE12-A68B0F096A1E}" dt="2019-06-04T21:29:10.253" v="1785" actId="1076"/>
          <ac:spMkLst>
            <pc:docMk/>
            <pc:sldMk cId="96693048" sldId="997"/>
            <ac:spMk id="4" creationId="{46921028-E9D6-4769-A462-157CCE05F6DC}"/>
          </ac:spMkLst>
        </pc:spChg>
        <pc:picChg chg="add mod">
          <ac:chgData name="Jacqueline Nolis" userId="328a69dbc328c399" providerId="LiveId" clId="{F30584A5-859F-4C3E-BE12-A68B0F096A1E}" dt="2019-06-04T21:29:06.813" v="1784" actId="1076"/>
          <ac:picMkLst>
            <pc:docMk/>
            <pc:sldMk cId="96693048" sldId="997"/>
            <ac:picMk id="3" creationId="{BBB8DEAD-D965-4374-8F5D-D5E64C09D1BD}"/>
          </ac:picMkLst>
        </pc:picChg>
        <pc:picChg chg="add mod">
          <ac:chgData name="Jacqueline Nolis" userId="328a69dbc328c399" providerId="LiveId" clId="{F30584A5-859F-4C3E-BE12-A68B0F096A1E}" dt="2019-06-04T21:29:05.381" v="1783" actId="1076"/>
          <ac:picMkLst>
            <pc:docMk/>
            <pc:sldMk cId="96693048" sldId="997"/>
            <ac:picMk id="1026" creationId="{1E5979EE-1022-4A7A-AED3-30A4DD367C06}"/>
          </ac:picMkLst>
        </pc:picChg>
      </pc:sldChg>
      <pc:sldChg chg="addSp delSp modSp add">
        <pc:chgData name="Jacqueline Nolis" userId="328a69dbc328c399" providerId="LiveId" clId="{F30584A5-859F-4C3E-BE12-A68B0F096A1E}" dt="2019-06-04T21:24:27.766" v="1736" actId="20577"/>
        <pc:sldMkLst>
          <pc:docMk/>
          <pc:sldMk cId="4214968010" sldId="998"/>
        </pc:sldMkLst>
        <pc:spChg chg="mod">
          <ac:chgData name="Jacqueline Nolis" userId="328a69dbc328c399" providerId="LiveId" clId="{F30584A5-859F-4C3E-BE12-A68B0F096A1E}" dt="2019-06-04T21:24:27.766" v="1736" actId="20577"/>
          <ac:spMkLst>
            <pc:docMk/>
            <pc:sldMk cId="4214968010" sldId="998"/>
            <ac:spMk id="2" creationId="{7B9955DC-49F2-4BAB-BD87-7A9D607410E4}"/>
          </ac:spMkLst>
        </pc:spChg>
        <pc:spChg chg="add mod">
          <ac:chgData name="Jacqueline Nolis" userId="328a69dbc328c399" providerId="LiveId" clId="{F30584A5-859F-4C3E-BE12-A68B0F096A1E}" dt="2019-06-04T21:24:25.730" v="1735" actId="1035"/>
          <ac:spMkLst>
            <pc:docMk/>
            <pc:sldMk cId="4214968010" sldId="998"/>
            <ac:spMk id="5" creationId="{BDC8D117-9607-4477-BDA1-FAC74CFE2BDC}"/>
          </ac:spMkLst>
        </pc:spChg>
        <pc:spChg chg="add mod">
          <ac:chgData name="Jacqueline Nolis" userId="328a69dbc328c399" providerId="LiveId" clId="{F30584A5-859F-4C3E-BE12-A68B0F096A1E}" dt="2019-06-04T21:23:38.575" v="1692" actId="164"/>
          <ac:spMkLst>
            <pc:docMk/>
            <pc:sldMk cId="4214968010" sldId="998"/>
            <ac:spMk id="6" creationId="{6F43E31C-9EC8-48EB-A970-EB6DD2DAC25A}"/>
          </ac:spMkLst>
        </pc:spChg>
        <pc:spChg chg="add mod">
          <ac:chgData name="Jacqueline Nolis" userId="328a69dbc328c399" providerId="LiveId" clId="{F30584A5-859F-4C3E-BE12-A68B0F096A1E}" dt="2019-06-04T21:23:38.575" v="1692" actId="164"/>
          <ac:spMkLst>
            <pc:docMk/>
            <pc:sldMk cId="4214968010" sldId="998"/>
            <ac:spMk id="7" creationId="{ED3F1929-D848-49BF-9DCC-8D5BCEC4EE54}"/>
          </ac:spMkLst>
        </pc:spChg>
        <pc:spChg chg="add mod">
          <ac:chgData name="Jacqueline Nolis" userId="328a69dbc328c399" providerId="LiveId" clId="{F30584A5-859F-4C3E-BE12-A68B0F096A1E}" dt="2019-06-04T21:23:38.575" v="1692" actId="164"/>
          <ac:spMkLst>
            <pc:docMk/>
            <pc:sldMk cId="4214968010" sldId="998"/>
            <ac:spMk id="11" creationId="{90AAF959-634C-4D43-9EFF-F98A7E12B13E}"/>
          </ac:spMkLst>
        </pc:spChg>
        <pc:spChg chg="add mod">
          <ac:chgData name="Jacqueline Nolis" userId="328a69dbc328c399" providerId="LiveId" clId="{F30584A5-859F-4C3E-BE12-A68B0F096A1E}" dt="2019-06-04T21:24:25.730" v="1735" actId="1035"/>
          <ac:spMkLst>
            <pc:docMk/>
            <pc:sldMk cId="4214968010" sldId="998"/>
            <ac:spMk id="13" creationId="{0BBB62EB-01DF-41E6-B2E0-5D73522C29F4}"/>
          </ac:spMkLst>
        </pc:spChg>
        <pc:grpChg chg="add del mod">
          <ac:chgData name="Jacqueline Nolis" userId="328a69dbc328c399" providerId="LiveId" clId="{F30584A5-859F-4C3E-BE12-A68B0F096A1E}" dt="2019-06-04T21:23:45.485" v="1696" actId="478"/>
          <ac:grpSpMkLst>
            <pc:docMk/>
            <pc:sldMk cId="4214968010" sldId="998"/>
            <ac:grpSpMk id="3" creationId="{9C700F21-F0B3-44A8-8B13-3F13F14B1A3C}"/>
          </ac:grpSpMkLst>
        </pc:grpChg>
        <pc:picChg chg="mod">
          <ac:chgData name="Jacqueline Nolis" userId="328a69dbc328c399" providerId="LiveId" clId="{F30584A5-859F-4C3E-BE12-A68B0F096A1E}" dt="2019-06-04T21:24:21.160" v="1728" actId="1076"/>
          <ac:picMkLst>
            <pc:docMk/>
            <pc:sldMk cId="4214968010" sldId="998"/>
            <ac:picMk id="4" creationId="{9440FA42-1735-41F0-95A1-DDED722FC3E8}"/>
          </ac:picMkLst>
        </pc:picChg>
        <pc:picChg chg="add mod">
          <ac:chgData name="Jacqueline Nolis" userId="328a69dbc328c399" providerId="LiveId" clId="{F30584A5-859F-4C3E-BE12-A68B0F096A1E}" dt="2019-06-04T21:23:38.575" v="1692" actId="164"/>
          <ac:picMkLst>
            <pc:docMk/>
            <pc:sldMk cId="4214968010" sldId="998"/>
            <ac:picMk id="8" creationId="{7C02E10D-5E4E-4505-A9D5-112FDADC172D}"/>
          </ac:picMkLst>
        </pc:picChg>
        <pc:picChg chg="add mod">
          <ac:chgData name="Jacqueline Nolis" userId="328a69dbc328c399" providerId="LiveId" clId="{F30584A5-859F-4C3E-BE12-A68B0F096A1E}" dt="2019-06-04T21:23:43.537" v="1695" actId="1076"/>
          <ac:picMkLst>
            <pc:docMk/>
            <pc:sldMk cId="4214968010" sldId="998"/>
            <ac:picMk id="9" creationId="{28B4005B-2BAC-49A6-931C-77F9F9F4ADDD}"/>
          </ac:picMkLst>
        </pc:picChg>
        <pc:picChg chg="add mod">
          <ac:chgData name="Jacqueline Nolis" userId="328a69dbc328c399" providerId="LiveId" clId="{F30584A5-859F-4C3E-BE12-A68B0F096A1E}" dt="2019-06-04T21:23:38.575" v="1692" actId="164"/>
          <ac:picMkLst>
            <pc:docMk/>
            <pc:sldMk cId="4214968010" sldId="998"/>
            <ac:picMk id="10" creationId="{679AC946-AC5D-4E8B-8A45-0E36AD518EF1}"/>
          </ac:picMkLst>
        </pc:picChg>
        <pc:picChg chg="add mod">
          <ac:chgData name="Jacqueline Nolis" userId="328a69dbc328c399" providerId="LiveId" clId="{F30584A5-859F-4C3E-BE12-A68B0F096A1E}" dt="2019-06-04T21:23:56.869" v="1699" actId="1076"/>
          <ac:picMkLst>
            <pc:docMk/>
            <pc:sldMk cId="4214968010" sldId="998"/>
            <ac:picMk id="12" creationId="{881CE9F6-9C22-4760-AA9A-91D2111904E1}"/>
          </ac:picMkLst>
        </pc:picChg>
      </pc:sldChg>
      <pc:sldChg chg="add del">
        <pc:chgData name="Jacqueline Nolis" userId="328a69dbc328c399" providerId="LiveId" clId="{F30584A5-859F-4C3E-BE12-A68B0F096A1E}" dt="2019-06-04T21:24:30.077" v="1737" actId="2696"/>
        <pc:sldMkLst>
          <pc:docMk/>
          <pc:sldMk cId="1058404851" sldId="999"/>
        </pc:sldMkLst>
      </pc:sldChg>
      <pc:sldChg chg="addSp delSp modSp add">
        <pc:chgData name="Jacqueline Nolis" userId="328a69dbc328c399" providerId="LiveId" clId="{F30584A5-859F-4C3E-BE12-A68B0F096A1E}" dt="2019-06-05T05:42:48.455" v="1949" actId="1076"/>
        <pc:sldMkLst>
          <pc:docMk/>
          <pc:sldMk cId="3175374887" sldId="999"/>
        </pc:sldMkLst>
        <pc:spChg chg="mod">
          <ac:chgData name="Jacqueline Nolis" userId="328a69dbc328c399" providerId="LiveId" clId="{F30584A5-859F-4C3E-BE12-A68B0F096A1E}" dt="2019-06-04T21:28:27.622" v="1778" actId="20577"/>
          <ac:spMkLst>
            <pc:docMk/>
            <pc:sldMk cId="3175374887" sldId="999"/>
            <ac:spMk id="2" creationId="{2918133A-8EE4-4981-89FE-A796B601C210}"/>
          </ac:spMkLst>
        </pc:spChg>
        <pc:spChg chg="del">
          <ac:chgData name="Jacqueline Nolis" userId="328a69dbc328c399" providerId="LiveId" clId="{F30584A5-859F-4C3E-BE12-A68B0F096A1E}" dt="2019-06-04T21:28:04.258" v="1749" actId="478"/>
          <ac:spMkLst>
            <pc:docMk/>
            <pc:sldMk cId="3175374887" sldId="999"/>
            <ac:spMk id="3" creationId="{EF5936EC-AAC4-442F-BDEF-0D9E813A3D62}"/>
          </ac:spMkLst>
        </pc:spChg>
        <pc:picChg chg="add mod">
          <ac:chgData name="Jacqueline Nolis" userId="328a69dbc328c399" providerId="LiveId" clId="{F30584A5-859F-4C3E-BE12-A68B0F096A1E}" dt="2019-06-04T21:28:18.990" v="1757" actId="1076"/>
          <ac:picMkLst>
            <pc:docMk/>
            <pc:sldMk cId="3175374887" sldId="999"/>
            <ac:picMk id="4" creationId="{100D94B0-F82B-4F8A-AD9B-6350159CD503}"/>
          </ac:picMkLst>
        </pc:picChg>
        <pc:picChg chg="add mod">
          <ac:chgData name="Jacqueline Nolis" userId="328a69dbc328c399" providerId="LiveId" clId="{F30584A5-859F-4C3E-BE12-A68B0F096A1E}" dt="2019-06-04T21:28:30.232" v="1779" actId="1076"/>
          <ac:picMkLst>
            <pc:docMk/>
            <pc:sldMk cId="3175374887" sldId="999"/>
            <ac:picMk id="5" creationId="{CD7964BD-7059-4A7B-A1C9-125B95357000}"/>
          </ac:picMkLst>
        </pc:picChg>
        <pc:picChg chg="add mod">
          <ac:chgData name="Jacqueline Nolis" userId="328a69dbc328c399" providerId="LiveId" clId="{F30584A5-859F-4C3E-BE12-A68B0F096A1E}" dt="2019-06-05T05:42:48.455" v="1949" actId="1076"/>
          <ac:picMkLst>
            <pc:docMk/>
            <pc:sldMk cId="3175374887" sldId="999"/>
            <ac:picMk id="1026" creationId="{B0C35B1F-F8A7-42CE-B031-2DCE25466C4F}"/>
          </ac:picMkLst>
        </pc:picChg>
        <pc:picChg chg="add mod">
          <ac:chgData name="Jacqueline Nolis" userId="328a69dbc328c399" providerId="LiveId" clId="{F30584A5-859F-4C3E-BE12-A68B0F096A1E}" dt="2019-06-05T05:42:46.738" v="1948" actId="1076"/>
          <ac:picMkLst>
            <pc:docMk/>
            <pc:sldMk cId="3175374887" sldId="999"/>
            <ac:picMk id="1028" creationId="{999FF649-0798-4DCB-842A-B747E2B28550}"/>
          </ac:picMkLst>
        </pc:picChg>
      </pc:sldChg>
      <pc:sldChg chg="addSp delSp modSp add del ord">
        <pc:chgData name="Jacqueline Nolis" userId="328a69dbc328c399" providerId="LiveId" clId="{F30584A5-859F-4C3E-BE12-A68B0F096A1E}" dt="2019-06-04T21:43:16.863" v="1914" actId="2696"/>
        <pc:sldMkLst>
          <pc:docMk/>
          <pc:sldMk cId="2883756068" sldId="1000"/>
        </pc:sldMkLst>
        <pc:spChg chg="mod">
          <ac:chgData name="Jacqueline Nolis" userId="328a69dbc328c399" providerId="LiveId" clId="{F30584A5-859F-4C3E-BE12-A68B0F096A1E}" dt="2019-06-04T21:29:22.201" v="1829" actId="20577"/>
          <ac:spMkLst>
            <pc:docMk/>
            <pc:sldMk cId="2883756068" sldId="1000"/>
            <ac:spMk id="2" creationId="{824642EA-498C-41D8-BDA0-CF50F6B00A8F}"/>
          </ac:spMkLst>
        </pc:spChg>
        <pc:spChg chg="del">
          <ac:chgData name="Jacqueline Nolis" userId="328a69dbc328c399" providerId="LiveId" clId="{F30584A5-859F-4C3E-BE12-A68B0F096A1E}" dt="2019-06-04T21:31:33.374" v="1831" actId="478"/>
          <ac:spMkLst>
            <pc:docMk/>
            <pc:sldMk cId="2883756068" sldId="1000"/>
            <ac:spMk id="3" creationId="{2ADE2C4E-0F02-4833-BBC1-2643ECBCCF11}"/>
          </ac:spMkLst>
        </pc:spChg>
        <pc:spChg chg="add mod">
          <ac:chgData name="Jacqueline Nolis" userId="328a69dbc328c399" providerId="LiveId" clId="{F30584A5-859F-4C3E-BE12-A68B0F096A1E}" dt="2019-06-04T21:43:09.859" v="1913" actId="20577"/>
          <ac:spMkLst>
            <pc:docMk/>
            <pc:sldMk cId="2883756068" sldId="1000"/>
            <ac:spMk id="6" creationId="{46C8F535-EC41-4CF4-BE22-4E430B82CA10}"/>
          </ac:spMkLst>
        </pc:spChg>
        <pc:picChg chg="add mod modCrop">
          <ac:chgData name="Jacqueline Nolis" userId="328a69dbc328c399" providerId="LiveId" clId="{F30584A5-859F-4C3E-BE12-A68B0F096A1E}" dt="2019-06-04T21:32:31.519" v="1842" actId="1076"/>
          <ac:picMkLst>
            <pc:docMk/>
            <pc:sldMk cId="2883756068" sldId="1000"/>
            <ac:picMk id="4" creationId="{AB350C35-6521-4D5C-AA9A-45066A23E66D}"/>
          </ac:picMkLst>
        </pc:picChg>
        <pc:picChg chg="add mod">
          <ac:chgData name="Jacqueline Nolis" userId="328a69dbc328c399" providerId="LiveId" clId="{F30584A5-859F-4C3E-BE12-A68B0F096A1E}" dt="2019-06-04T21:32:10.029" v="1838" actId="1076"/>
          <ac:picMkLst>
            <pc:docMk/>
            <pc:sldMk cId="2883756068" sldId="1000"/>
            <ac:picMk id="5" creationId="{88BFA369-5914-4BDE-B944-6B003451CF8D}"/>
          </ac:picMkLst>
        </pc:picChg>
      </pc:sldChg>
      <pc:sldChg chg="add">
        <pc:chgData name="Jacqueline Nolis" userId="328a69dbc328c399" providerId="LiveId" clId="{F30584A5-859F-4C3E-BE12-A68B0F096A1E}" dt="2019-06-04T21:43:19.451" v="1915"/>
        <pc:sldMkLst>
          <pc:docMk/>
          <pc:sldMk cId="3354957494" sldId="1000"/>
        </pc:sldMkLst>
      </pc:sldChg>
      <pc:sldChg chg="addSp delSp modSp add">
        <pc:chgData name="Jacqueline Nolis" userId="328a69dbc328c399" providerId="LiveId" clId="{F30584A5-859F-4C3E-BE12-A68B0F096A1E}" dt="2019-06-04T21:48:03.370" v="1924" actId="1036"/>
        <pc:sldMkLst>
          <pc:docMk/>
          <pc:sldMk cId="2174620259" sldId="1001"/>
        </pc:sldMkLst>
        <pc:spChg chg="del">
          <ac:chgData name="Jacqueline Nolis" userId="328a69dbc328c399" providerId="LiveId" clId="{F30584A5-859F-4C3E-BE12-A68B0F096A1E}" dt="2019-06-04T21:47:44.944" v="1919" actId="478"/>
          <ac:spMkLst>
            <pc:docMk/>
            <pc:sldMk cId="2174620259" sldId="1001"/>
            <ac:spMk id="2" creationId="{693922A4-63B3-4FF2-834B-4CA052658761}"/>
          </ac:spMkLst>
        </pc:spChg>
        <pc:spChg chg="del">
          <ac:chgData name="Jacqueline Nolis" userId="328a69dbc328c399" providerId="LiveId" clId="{F30584A5-859F-4C3E-BE12-A68B0F096A1E}" dt="2019-06-04T21:47:39.334" v="1917" actId="478"/>
          <ac:spMkLst>
            <pc:docMk/>
            <pc:sldMk cId="2174620259" sldId="1001"/>
            <ac:spMk id="3" creationId="{4279A047-979F-4BA2-87FB-D1C63445F9F2}"/>
          </ac:spMkLst>
        </pc:spChg>
        <pc:picChg chg="add mod">
          <ac:chgData name="Jacqueline Nolis" userId="328a69dbc328c399" providerId="LiveId" clId="{F30584A5-859F-4C3E-BE12-A68B0F096A1E}" dt="2019-06-04T21:48:03.370" v="1924" actId="1036"/>
          <ac:picMkLst>
            <pc:docMk/>
            <pc:sldMk cId="2174620259" sldId="1001"/>
            <ac:picMk id="1026" creationId="{67E2749F-FE64-4E0E-BBA9-88CA2C4105F0}"/>
          </ac:picMkLst>
        </pc:picChg>
      </pc:sldChg>
      <pc:sldMasterChg chg="delSldLayout">
        <pc:chgData name="Jacqueline Nolis" userId="328a69dbc328c399" providerId="LiveId" clId="{F30584A5-859F-4C3E-BE12-A68B0F096A1E}" dt="2019-06-01T22:47:43.451" v="1139" actId="2696"/>
        <pc:sldMasterMkLst>
          <pc:docMk/>
          <pc:sldMasterMk cId="1001253307" sldId="2147483656"/>
        </pc:sldMasterMkLst>
      </pc:sldMasterChg>
    </pc:docChg>
  </pc:docChgLst>
  <pc:docChgLst>
    <pc:chgData name="Jacqueline Nolis" userId="328a69dbc328c399" providerId="LiveId" clId="{EF921742-4D27-4100-8E4E-B84F2D14299E}"/>
    <pc:docChg chg="undo addSld delSld modSld">
      <pc:chgData name="Jacqueline Nolis" userId="328a69dbc328c399" providerId="LiveId" clId="{EF921742-4D27-4100-8E4E-B84F2D14299E}" dt="2019-05-22T22:46:17.174" v="53" actId="2696"/>
      <pc:docMkLst>
        <pc:docMk/>
      </pc:docMkLst>
      <pc:sldChg chg="modTransition">
        <pc:chgData name="Jacqueline Nolis" userId="328a69dbc328c399" providerId="LiveId" clId="{EF921742-4D27-4100-8E4E-B84F2D14299E}" dt="2019-05-22T22:46:15.736" v="28"/>
        <pc:sldMkLst>
          <pc:docMk/>
          <pc:sldMk cId="225148854" sldId="25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5FD338-6078-4727-AFB0-ADAFBD260F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7F953-19A4-40F0-9D2B-3BA4ED7BB5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F6475-5BD7-49B1-8DAA-60D5DFE7A1DE}" type="datetimeFigureOut">
              <a:rPr lang="en-US" smtClean="0"/>
              <a:t>2019-06-04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D8638-5BBC-43BD-AE4B-14B2855DF4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34D79-BC4F-404A-A8A6-687A90979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E44F3-0BE6-42A4-82BD-6B7CD9B99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90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4C433-D42E-4D44-A183-82A110A89770}" type="datetimeFigureOut">
              <a:rPr lang="en-US" smtClean="0"/>
              <a:t>2019-06-04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7E883-75F6-4B9F-9D17-FB5CDBCBB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66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2388-076E-4C9E-A93D-982335F1A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199C6-6679-4C13-AD30-E5C0BC8DC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610A3-061A-419F-A907-D1005129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Nolis, LLC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3734007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F1ED33-0BA1-4998-8AFD-F27255B0F0A2}"/>
              </a:ext>
            </a:extLst>
          </p:cNvPr>
          <p:cNvSpPr/>
          <p:nvPr/>
        </p:nvSpPr>
        <p:spPr>
          <a:xfrm>
            <a:off x="0" y="0"/>
            <a:ext cx="12192000" cy="175952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E9F0E-C17F-4114-AE2D-C15310DC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1E4BA1-0519-4FCA-AC63-9D96DA8CB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4B3C6-0E93-48F6-9229-9E941C57F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EA056-CA31-4338-A354-DFB9FE5E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11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5B26E3-4028-41CB-9F8E-788F98629132}"/>
              </a:ext>
            </a:extLst>
          </p:cNvPr>
          <p:cNvSpPr/>
          <p:nvPr/>
        </p:nvSpPr>
        <p:spPr>
          <a:xfrm rot="5400000">
            <a:off x="7000874" y="1666876"/>
            <a:ext cx="6858001" cy="352425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5BFF45-88C0-4BEF-A8B8-7154E0CCBF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EFBA6-3A0A-4539-95E1-4F02DDB35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67959-3A56-4A39-B4AE-2525EC08B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4084-6F4F-4301-8C68-C6EB54C3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84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EF80EB-6FFD-4FC2-A10D-7D07CEB7BC82}"/>
              </a:ext>
            </a:extLst>
          </p:cNvPr>
          <p:cNvSpPr/>
          <p:nvPr/>
        </p:nvSpPr>
        <p:spPr>
          <a:xfrm>
            <a:off x="0" y="0"/>
            <a:ext cx="12192000" cy="175952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A0C73-1211-4CEB-BEDA-AC54AD184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9C9DA-7FBA-4A8A-9AB1-399A8A53D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7997F-8A32-4881-9EEA-8CE482A7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45268-0273-4490-9129-02778580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5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AE1F-D021-4B38-AED0-51C722CE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B3B4A-73EC-45C3-BAE2-C61EB01E8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020E6-32FD-4F5A-A7F6-EB3671C8F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423F4-F4EC-473B-B985-4A8842C1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5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810B90-756D-4FD6-99A6-57260FD10D79}"/>
              </a:ext>
            </a:extLst>
          </p:cNvPr>
          <p:cNvSpPr/>
          <p:nvPr/>
        </p:nvSpPr>
        <p:spPr>
          <a:xfrm>
            <a:off x="0" y="0"/>
            <a:ext cx="12192000" cy="175952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BB6A1-C0FF-4AC0-A89A-4E685369A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647EC-9448-4E36-B165-62A4D8946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CE638-1A38-452E-AE30-56735B677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A695E-28FB-4420-973B-4B17D8BD2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4BFCF-33CE-44D5-BD92-286FD0D03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4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AC823F-3C2C-4BC0-9605-404622DF58FA}"/>
              </a:ext>
            </a:extLst>
          </p:cNvPr>
          <p:cNvSpPr/>
          <p:nvPr/>
        </p:nvSpPr>
        <p:spPr>
          <a:xfrm>
            <a:off x="0" y="0"/>
            <a:ext cx="12192000" cy="175952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9AE00-A3D8-460A-969D-1BBA4372A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C4AA7-8834-4D89-ABDF-6971FE29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4C3FD-64BE-406E-A8E5-4D2156861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D5FB35-556F-461C-9C7A-6FACDBB27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E6A00-2FB2-4F54-869E-E9F8C3934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FDA1A9-24F3-495D-B098-ADECF8EB2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E8B28C-CDCE-4B3F-B835-58208C845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72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477A53-8A50-4E42-8B83-D2FA0E1D1844}"/>
              </a:ext>
            </a:extLst>
          </p:cNvPr>
          <p:cNvSpPr/>
          <p:nvPr/>
        </p:nvSpPr>
        <p:spPr>
          <a:xfrm>
            <a:off x="0" y="0"/>
            <a:ext cx="12192000" cy="175952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235480-CA0B-4290-87ED-3C4ACE6F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27EE2-113D-43A6-B392-05668EA5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A7A57-AE39-4085-A3E1-70DEE55D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8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345126-2F6A-4726-A518-804828F06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DCA6A-2072-4DC5-B3B7-97C78F85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F98FBB-D52E-443C-9118-9CD745C50203}"/>
              </a:ext>
            </a:extLst>
          </p:cNvPr>
          <p:cNvSpPr/>
          <p:nvPr/>
        </p:nvSpPr>
        <p:spPr>
          <a:xfrm>
            <a:off x="1" y="0"/>
            <a:ext cx="494785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62004A-BC62-450E-9C25-D55F7DEF2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7" y="5825736"/>
            <a:ext cx="2397919" cy="972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5DF95C-C99A-4BE2-AF0F-0CF40765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C64A7-C792-41FB-AEE3-A9397CB56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40322-0AF4-4354-827D-379315D86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0B5C2-33BE-457B-8529-5667BE5A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475BB-ADF0-4593-9353-82EAD0EE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81BD8E-5579-4EC6-AB3D-AE5D44A59CB8}"/>
              </a:ext>
            </a:extLst>
          </p:cNvPr>
          <p:cNvSpPr/>
          <p:nvPr/>
        </p:nvSpPr>
        <p:spPr>
          <a:xfrm>
            <a:off x="1" y="0"/>
            <a:ext cx="494785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53E16-16F3-437A-B7BE-EC0B0226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712237-EDB6-4D3B-B084-D410B0350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B1C33-4E2B-4AA7-B1AB-14C58C624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C7A93-635B-4A72-A16A-233ECAF7F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Nolis, LLC confidential and proprietary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F98E8-C79C-4FA5-B54C-9207B436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43545-1345-4172-84EA-73569EBD0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7" y="5825736"/>
            <a:ext cx="2397919" cy="97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B01212-6488-4056-A19D-5926F392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CD05A-ED17-426C-9AFC-4D11746F2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74B56-CEE9-4357-A07E-759BEBAAC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Nolis, LLC confidential and proprietary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6C679-20B6-4C40-A619-6180C5FEC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11A91-B4A0-43E3-9534-05C628857AF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A0250-A2A6-4182-B809-4014FCD17B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7" y="5825736"/>
            <a:ext cx="2397919" cy="97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48EFC-14C6-47E9-8BFC-C00437193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40" y="1166761"/>
            <a:ext cx="10829026" cy="2387600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Adding shine to Shiny</a:t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3000" i="1" dirty="0">
                <a:solidFill>
                  <a:schemeClr val="bg1"/>
                </a:solidFill>
              </a:rPr>
              <a:t>improving the look of your UI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AEA87-D793-43AB-AFDA-41D5AA29C1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547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Jacqueline Nolis</a:t>
            </a:r>
          </a:p>
          <a:p>
            <a:r>
              <a:rPr lang="en-US" dirty="0">
                <a:solidFill>
                  <a:schemeClr val="bg1"/>
                </a:solidFill>
              </a:rPr>
              <a:t>Principal Data Scientist, Nolis, LLC</a:t>
            </a:r>
          </a:p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skyetetra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8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2191-8A24-4AA5-88B0-AAC986C74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font with Google fonts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9183D-6535-4B69-9EA6-EDC5E574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71" y="2187940"/>
            <a:ext cx="5745029" cy="3374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86C53-B52A-4C10-B112-B043EE9D8556}"/>
              </a:ext>
            </a:extLst>
          </p:cNvPr>
          <p:cNvSpPr txBox="1"/>
          <p:nvPr/>
        </p:nvSpPr>
        <p:spPr>
          <a:xfrm>
            <a:off x="6521570" y="4842230"/>
            <a:ext cx="3824377" cy="92333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body{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font-family:Indie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Flower;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CD8F6-498A-4E1A-97CA-8A7541494110}"/>
              </a:ext>
            </a:extLst>
          </p:cNvPr>
          <p:cNvSpPr txBox="1"/>
          <p:nvPr/>
        </p:nvSpPr>
        <p:spPr>
          <a:xfrm>
            <a:off x="6521571" y="4472898"/>
            <a:ext cx="382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www/site.css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4D0DE-F8A5-417B-A7FD-8D47BBA9079E}"/>
              </a:ext>
            </a:extLst>
          </p:cNvPr>
          <p:cNvSpPr txBox="1"/>
          <p:nvPr/>
        </p:nvSpPr>
        <p:spPr>
          <a:xfrm>
            <a:off x="6176595" y="2687794"/>
            <a:ext cx="5745029" cy="1600438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header = 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tags$head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tags$link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rel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 = "stylesheet", type = "text/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css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href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 = "https://fonts.googleapis.com/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css?family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Indie+Flower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"),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tags$link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rel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 = "stylesheet", type = "text/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css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", </a:t>
            </a:r>
          </a:p>
          <a:p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chemeClr val="accent3"/>
                </a:solidFill>
                <a:latin typeface="Consolas" panose="020B0609020204030204" pitchFamily="49" charset="0"/>
              </a:rPr>
              <a:t>href</a:t>
            </a:r>
            <a:r>
              <a:rPr lang="en-US" sz="1400" dirty="0">
                <a:solidFill>
                  <a:schemeClr val="accent3"/>
                </a:solidFill>
                <a:latin typeface="Consolas" panose="020B0609020204030204" pitchFamily="49" charset="0"/>
              </a:rPr>
              <a:t> = "site.css"))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FB038-9464-4CC8-A26F-68FFBB8064ED}"/>
              </a:ext>
            </a:extLst>
          </p:cNvPr>
          <p:cNvSpPr txBox="1"/>
          <p:nvPr/>
        </p:nvSpPr>
        <p:spPr>
          <a:xfrm>
            <a:off x="7056325" y="2318462"/>
            <a:ext cx="382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app.R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61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3C5E34-A0CA-4057-84EC-8351E9F6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9" y="2116347"/>
            <a:ext cx="1591317" cy="1696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6358-1246-4672-9D1D-0E474C41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update the favicon!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79D1D-E1E4-4895-95DE-A71E6E3C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489" y="2375139"/>
            <a:ext cx="7004645" cy="40562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6BEBEF0-DB87-4F63-BD05-9F77D0DDE613}"/>
              </a:ext>
            </a:extLst>
          </p:cNvPr>
          <p:cNvCxnSpPr/>
          <p:nvPr/>
        </p:nvCxnSpPr>
        <p:spPr>
          <a:xfrm>
            <a:off x="2137913" y="2564920"/>
            <a:ext cx="20602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E9EDE0-0BD5-44FF-8E8E-568216F40C8C}"/>
              </a:ext>
            </a:extLst>
          </p:cNvPr>
          <p:cNvCxnSpPr>
            <a:cxnSpLocks/>
          </p:cNvCxnSpPr>
          <p:nvPr/>
        </p:nvCxnSpPr>
        <p:spPr>
          <a:xfrm flipV="1">
            <a:off x="1187418" y="3893389"/>
            <a:ext cx="0" cy="1762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EB3CB5F-4042-4692-83CD-65E134F54B1E}"/>
              </a:ext>
            </a:extLst>
          </p:cNvPr>
          <p:cNvSpPr/>
          <p:nvPr/>
        </p:nvSpPr>
        <p:spPr>
          <a:xfrm>
            <a:off x="1570008" y="1794384"/>
            <a:ext cx="9926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header = 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tags$head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tags$link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="shortcut icon", 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="favicon.ico"))</a:t>
            </a:r>
          </a:p>
        </p:txBody>
      </p:sp>
    </p:spTree>
    <p:extLst>
      <p:ext uri="{BB962C8B-B14F-4D97-AF65-F5344CB8AC3E}">
        <p14:creationId xmlns:p14="http://schemas.microsoft.com/office/powerpoint/2010/main" val="110695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8D11F-8671-44B7-B095-48AE6E7A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shiny in existing 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1804D-15E8-455B-A3F6-F13650D0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79" y="3047376"/>
            <a:ext cx="6044242" cy="31171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066E2DC-9BB2-4AFA-87DF-90613C64119B}"/>
              </a:ext>
            </a:extLst>
          </p:cNvPr>
          <p:cNvSpPr txBox="1">
            <a:spLocks/>
          </p:cNvSpPr>
          <p:nvPr/>
        </p:nvSpPr>
        <p:spPr>
          <a:xfrm>
            <a:off x="3973901" y="1965043"/>
            <a:ext cx="68019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onsolas" panose="020B0609020204030204" pitchFamily="49" charset="0"/>
              </a:rPr>
              <a:t>template.html</a:t>
            </a:r>
          </a:p>
        </p:txBody>
      </p:sp>
    </p:spTree>
    <p:extLst>
      <p:ext uri="{BB962C8B-B14F-4D97-AF65-F5344CB8AC3E}">
        <p14:creationId xmlns:p14="http://schemas.microsoft.com/office/powerpoint/2010/main" val="379764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6BD1-925E-4E98-958B-E5829BD55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shiny in existing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24D58-E36D-49FF-9C8D-74D8C6C7D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7589" y="1960562"/>
            <a:ext cx="6021237" cy="64153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htmlTemplate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("template.html“)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73AA9-F799-4783-B748-0709B2CB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765" y="2602092"/>
            <a:ext cx="6021237" cy="39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5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4FF3-CD89-4591-B46C-1191A0F98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600" dirty="0"/>
              <a:t>Bonus:</a:t>
            </a:r>
            <a:br>
              <a:rPr lang="en-US" dirty="0"/>
            </a:br>
            <a:r>
              <a:rPr lang="en-US" sz="4000" i="1" dirty="0"/>
              <a:t>works for </a:t>
            </a:r>
            <a:r>
              <a:rPr lang="en-US" sz="4000" i="1" dirty="0" err="1"/>
              <a:t>Rmarkdown</a:t>
            </a:r>
            <a:r>
              <a:rPr lang="en-US" sz="4000" i="1" dirty="0"/>
              <a:t> and RStudio themes too!</a:t>
            </a:r>
          </a:p>
        </p:txBody>
      </p:sp>
      <p:pic>
        <p:nvPicPr>
          <p:cNvPr id="1026" name="Picture 2" descr="https://github.com/jnolis/synthwave85/raw/master/example.png">
            <a:extLst>
              <a:ext uri="{FF2B5EF4-FFF2-40B4-BE49-F238E27FC236}">
                <a16:creationId xmlns:a16="http://schemas.microsoft.com/office/drawing/2014/main" id="{1E5979EE-1022-4A7A-AED3-30A4DD367C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61"/>
          <a:stretch/>
        </p:blipFill>
        <p:spPr bwMode="auto">
          <a:xfrm>
            <a:off x="6595838" y="2518237"/>
            <a:ext cx="4757962" cy="31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21028-E9D6-4769-A462-157CCE05F6DC}"/>
              </a:ext>
            </a:extLst>
          </p:cNvPr>
          <p:cNvSpPr/>
          <p:nvPr/>
        </p:nvSpPr>
        <p:spPr>
          <a:xfrm>
            <a:off x="7291643" y="5724864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github.com/</a:t>
            </a:r>
            <a:r>
              <a:rPr lang="en-US" dirty="0" err="1">
                <a:solidFill>
                  <a:schemeClr val="accent1"/>
                </a:solidFill>
              </a:rPr>
              <a:t>jnolis</a:t>
            </a:r>
            <a:r>
              <a:rPr lang="en-US" dirty="0">
                <a:solidFill>
                  <a:schemeClr val="accent1"/>
                </a:solidFill>
              </a:rPr>
              <a:t>/synthwave85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8DEAD-D965-4374-8F5D-D5E64C09D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1" y="2518237"/>
            <a:ext cx="5425830" cy="31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3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he more you know">
            <a:extLst>
              <a:ext uri="{FF2B5EF4-FFF2-40B4-BE49-F238E27FC236}">
                <a16:creationId xmlns:a16="http://schemas.microsoft.com/office/drawing/2014/main" id="{67E2749F-FE64-4E0E-BBA9-88CA2C4105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921" y="955196"/>
            <a:ext cx="6440157" cy="476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20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E967-F152-4E02-A54F-46456F2D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97FA-B52C-429B-8F4F-CF45EB6FD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24377"/>
            <a:ext cx="10515600" cy="23525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Jacqueline Nolis</a:t>
            </a:r>
          </a:p>
          <a:p>
            <a:pPr marL="0" indent="0" algn="ctr">
              <a:buNone/>
            </a:pPr>
            <a:r>
              <a:rPr lang="en-US" dirty="0"/>
              <a:t>@</a:t>
            </a:r>
            <a:r>
              <a:rPr lang="en-US" dirty="0" err="1"/>
              <a:t>skyetetra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github.com/</a:t>
            </a:r>
            <a:r>
              <a:rPr lang="en-US" dirty="0" err="1"/>
              <a:t>jnolis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nolisllc.com</a:t>
            </a:r>
          </a:p>
        </p:txBody>
      </p:sp>
    </p:spTree>
    <p:extLst>
      <p:ext uri="{BB962C8B-B14F-4D97-AF65-F5344CB8AC3E}">
        <p14:creationId xmlns:p14="http://schemas.microsoft.com/office/powerpoint/2010/main" val="3543354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4778-E0D1-42CA-8DA1-F08D490E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Shiny: interactive R GUIs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5AEDE-D6AC-4E19-93C2-84EF570E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830399"/>
            <a:ext cx="6993078" cy="4095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19CE5-8356-4DD1-9775-AC572956D1A5}"/>
              </a:ext>
            </a:extLst>
          </p:cNvPr>
          <p:cNvSpPr txBox="1"/>
          <p:nvPr/>
        </p:nvSpPr>
        <p:spPr>
          <a:xfrm>
            <a:off x="3847382" y="5926346"/>
            <a:ext cx="4916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(Also with a boring default look)</a:t>
            </a:r>
          </a:p>
        </p:txBody>
      </p:sp>
    </p:spTree>
    <p:extLst>
      <p:ext uri="{BB962C8B-B14F-4D97-AF65-F5344CB8AC3E}">
        <p14:creationId xmlns:p14="http://schemas.microsoft.com/office/powerpoint/2010/main" val="3772796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955DC-49F2-4BAB-BD87-7A9D6074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Appearance matters!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0FA42-1735-41F0-95A1-DDED722FC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9" y="2338644"/>
            <a:ext cx="6072150" cy="3550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C8D117-9607-4477-BDA1-FAC74CFE2BDC}"/>
              </a:ext>
            </a:extLst>
          </p:cNvPr>
          <p:cNvSpPr txBox="1"/>
          <p:nvPr/>
        </p:nvSpPr>
        <p:spPr>
          <a:xfrm>
            <a:off x="1108495" y="1836722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Professionalism = Credibility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1CE9F6-9C22-4760-AA9A-91D21119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309" y="2338644"/>
            <a:ext cx="3037937" cy="44066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BB62EB-01DF-41E6-B2E0-5D73522C29F4}"/>
              </a:ext>
            </a:extLst>
          </p:cNvPr>
          <p:cNvSpPr txBox="1"/>
          <p:nvPr/>
        </p:nvSpPr>
        <p:spPr>
          <a:xfrm>
            <a:off x="7935747" y="1792765"/>
            <a:ext cx="3084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Realistic prototypes</a:t>
            </a:r>
          </a:p>
        </p:txBody>
      </p:sp>
    </p:spTree>
    <p:extLst>
      <p:ext uri="{BB962C8B-B14F-4D97-AF65-F5344CB8AC3E}">
        <p14:creationId xmlns:p14="http://schemas.microsoft.com/office/powerpoint/2010/main" val="421496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133A-8EE4-4981-89FE-A796B601C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do this too!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D94B0-F82B-4F8A-AD9B-6350159C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9" y="2237117"/>
            <a:ext cx="5528400" cy="3582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964BD-7059-4A7B-A1C9-125B95357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6" y="2278760"/>
            <a:ext cx="5601555" cy="3280912"/>
          </a:xfrm>
          <a:prstGeom prst="rect">
            <a:avLst/>
          </a:prstGeom>
        </p:spPr>
      </p:pic>
      <p:pic>
        <p:nvPicPr>
          <p:cNvPr id="1026" name="Picture 2" descr="Sparkles on Apple iOS 12.2">
            <a:extLst>
              <a:ext uri="{FF2B5EF4-FFF2-40B4-BE49-F238E27FC236}">
                <a16:creationId xmlns:a16="http://schemas.microsoft.com/office/drawing/2014/main" id="{B0C35B1F-F8A7-42CE-B031-2DCE25466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454" y="5133436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arkles on Apple iOS 12.2">
            <a:extLst>
              <a:ext uri="{FF2B5EF4-FFF2-40B4-BE49-F238E27FC236}">
                <a16:creationId xmlns:a16="http://schemas.microsoft.com/office/drawing/2014/main" id="{999FF649-0798-4DCB-842A-B747E2B28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587" y="1460021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37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F5AE-6B99-40DC-9E2C-B60D36CB4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fix: </a:t>
            </a:r>
            <a:r>
              <a:rPr lang="en-US" dirty="0" err="1"/>
              <a:t>shinythemes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FB9E5-B645-4EE2-A96A-A8540F54C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27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theme=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shinythemes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shinytheme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("darkly")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973E9-84AD-4D54-B261-7E1F3471B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611" y="2425922"/>
            <a:ext cx="7546609" cy="44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84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A71C-3E28-4A2B-AB9B-70924461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 into web dev: HTML +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FAECF-CE5D-465F-AE2C-895D935BF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77" y="2141537"/>
            <a:ext cx="5354128" cy="4351338"/>
          </a:xfrm>
        </p:spPr>
        <p:txBody>
          <a:bodyPr/>
          <a:lstStyle/>
          <a:p>
            <a:r>
              <a:rPr lang="en-US" dirty="0"/>
              <a:t>Shiny apps are websites</a:t>
            </a:r>
          </a:p>
          <a:p>
            <a:r>
              <a:rPr lang="en-US" dirty="0"/>
              <a:t>Basic web development:</a:t>
            </a:r>
          </a:p>
          <a:p>
            <a:pPr lvl="1"/>
            <a:r>
              <a:rPr lang="en-US" dirty="0"/>
              <a:t>HTML - content</a:t>
            </a:r>
          </a:p>
          <a:p>
            <a:pPr lvl="1"/>
            <a:r>
              <a:rPr lang="en-US" dirty="0"/>
              <a:t>CSS - style</a:t>
            </a:r>
          </a:p>
          <a:p>
            <a:r>
              <a:rPr lang="en-US" dirty="0"/>
              <a:t>Bootstrap: a good standard</a:t>
            </a:r>
          </a:p>
          <a:p>
            <a:pPr marL="0" indent="0">
              <a:buNone/>
            </a:pPr>
            <a:r>
              <a:rPr lang="en-US" i="1" dirty="0">
                <a:solidFill>
                  <a:srgbClr val="F26D7E"/>
                </a:solidFill>
              </a:rPr>
              <a:t>Shiny uses Bootstrap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A5686-3E32-4298-9A2F-45CBFC184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78" r="49188"/>
          <a:stretch/>
        </p:blipFill>
        <p:spPr>
          <a:xfrm>
            <a:off x="7439031" y="3324033"/>
            <a:ext cx="3053750" cy="12308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0BF1C-ABA1-43FA-8CC4-BC07B1AD0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31" y="4797788"/>
            <a:ext cx="3722567" cy="1474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7D0AD-884B-4BD9-A01C-0F1674C47343}"/>
              </a:ext>
            </a:extLst>
          </p:cNvPr>
          <p:cNvSpPr txBox="1"/>
          <p:nvPr/>
        </p:nvSpPr>
        <p:spPr>
          <a:xfrm>
            <a:off x="6382296" y="3714440"/>
            <a:ext cx="75854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642A5-D0F8-43EF-A619-2F4DFDE237A7}"/>
              </a:ext>
            </a:extLst>
          </p:cNvPr>
          <p:cNvSpPr txBox="1"/>
          <p:nvPr/>
        </p:nvSpPr>
        <p:spPr>
          <a:xfrm>
            <a:off x="6537787" y="5273844"/>
            <a:ext cx="60305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B13966-71BC-4151-8053-5D0A9DAE0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78"/>
          <a:stretch/>
        </p:blipFill>
        <p:spPr>
          <a:xfrm>
            <a:off x="7439031" y="2045276"/>
            <a:ext cx="4357594" cy="8115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E639D3-B80B-460A-BAF0-3D008035EEAE}"/>
              </a:ext>
            </a:extLst>
          </p:cNvPr>
          <p:cNvSpPr txBox="1"/>
          <p:nvPr/>
        </p:nvSpPr>
        <p:spPr>
          <a:xfrm>
            <a:off x="5423700" y="2451037"/>
            <a:ext cx="171713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What you see</a:t>
            </a:r>
          </a:p>
        </p:txBody>
      </p:sp>
    </p:spTree>
    <p:extLst>
      <p:ext uri="{BB962C8B-B14F-4D97-AF65-F5344CB8AC3E}">
        <p14:creationId xmlns:p14="http://schemas.microsoft.com/office/powerpoint/2010/main" val="240179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642EA-498C-41D8-BDA0-CF50F6B0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is all around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50C35-6521-4D5C-AA9A-45066A23E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5"/>
          <a:stretch/>
        </p:blipFill>
        <p:spPr>
          <a:xfrm>
            <a:off x="1206260" y="2593519"/>
            <a:ext cx="5432257" cy="3466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BFA369-5914-4BDE-B944-6B003451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95" y="1984875"/>
            <a:ext cx="3671763" cy="4683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C8F535-EC41-4CF4-BE22-4E430B82CA10}"/>
              </a:ext>
            </a:extLst>
          </p:cNvPr>
          <p:cNvSpPr txBox="1"/>
          <p:nvPr/>
        </p:nvSpPr>
        <p:spPr>
          <a:xfrm>
            <a:off x="1029421" y="1984875"/>
            <a:ext cx="4838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Chrome &gt; (right click) &gt; inspect</a:t>
            </a:r>
          </a:p>
        </p:txBody>
      </p:sp>
    </p:spTree>
    <p:extLst>
      <p:ext uri="{BB962C8B-B14F-4D97-AF65-F5344CB8AC3E}">
        <p14:creationId xmlns:p14="http://schemas.microsoft.com/office/powerpoint/2010/main" val="3354957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D4D9-F20D-450B-B5F0-9487A24C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R code to change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23C52-66BC-4442-9A01-ADC527FB2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81840"/>
            <a:ext cx="10744200" cy="64985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actionButton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("action", "Search", </a:t>
            </a:r>
            <a:r>
              <a:rPr lang="en-US" dirty="0">
                <a:solidFill>
                  <a:schemeClr val="accent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class="</a:t>
            </a:r>
            <a:r>
              <a:rPr lang="en-US" dirty="0" err="1">
                <a:solidFill>
                  <a:schemeClr val="accent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btn</a:t>
            </a:r>
            <a:r>
              <a:rPr lang="en-US" dirty="0">
                <a:solidFill>
                  <a:schemeClr val="accent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-primary"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C1612-F5F7-42CC-9B74-30CBFE59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993" y="3429000"/>
            <a:ext cx="5722453" cy="3344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CC963-984E-41A5-992C-5B738D4C8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35" y="3405505"/>
            <a:ext cx="5791130" cy="3391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BDD5F-21CF-432C-95A1-79F206D1C20D}"/>
              </a:ext>
            </a:extLst>
          </p:cNvPr>
          <p:cNvSpPr txBox="1"/>
          <p:nvPr/>
        </p:nvSpPr>
        <p:spPr>
          <a:xfrm>
            <a:off x="2386642" y="288393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98825-CDED-43D0-8BB5-C0B757328F8E}"/>
              </a:ext>
            </a:extLst>
          </p:cNvPr>
          <p:cNvSpPr txBox="1"/>
          <p:nvPr/>
        </p:nvSpPr>
        <p:spPr>
          <a:xfrm>
            <a:off x="7933428" y="2938183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with </a:t>
            </a:r>
            <a:r>
              <a:rPr lang="en-US" dirty="0" err="1"/>
              <a:t>btn</a:t>
            </a:r>
            <a:r>
              <a:rPr lang="en-US" dirty="0"/>
              <a:t>-primary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7ACCA81-6EB1-4584-A56E-970B9C7EEBEB}"/>
              </a:ext>
            </a:extLst>
          </p:cNvPr>
          <p:cNvSpPr/>
          <p:nvPr/>
        </p:nvSpPr>
        <p:spPr>
          <a:xfrm>
            <a:off x="6268528" y="5722189"/>
            <a:ext cx="914400" cy="48307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6E4FC-090E-4173-970B-BA1B2488C7CC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6725728" y="3307515"/>
            <a:ext cx="2271453" cy="2414674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0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BF15-B6BE-4913-B1CA-28BC2850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the </a:t>
            </a:r>
            <a:r>
              <a:rPr lang="en-US" dirty="0" err="1"/>
              <a:t>css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EF455-8DC3-4ECF-89A2-FE2819CF0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" y="1944030"/>
            <a:ext cx="6682596" cy="3956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258C7-9E5A-45F2-ABAE-704B58067826}"/>
              </a:ext>
            </a:extLst>
          </p:cNvPr>
          <p:cNvSpPr txBox="1"/>
          <p:nvPr/>
        </p:nvSpPr>
        <p:spPr>
          <a:xfrm>
            <a:off x="7686194" y="2747596"/>
            <a:ext cx="3824377" cy="120032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3"/>
                </a:solidFill>
                <a:latin typeface="Consolas" panose="020B0609020204030204" pitchFamily="49" charset="0"/>
              </a:rPr>
              <a:t>btn</a:t>
            </a:r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-primary {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 background-color: #F26D7E;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  border-color: #A10E21;</a:t>
            </a:r>
          </a:p>
          <a:p>
            <a:r>
              <a:rPr lang="en-US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8215B6-D156-4F8B-BD64-D511A4180FE5}"/>
              </a:ext>
            </a:extLst>
          </p:cNvPr>
          <p:cNvSpPr txBox="1"/>
          <p:nvPr/>
        </p:nvSpPr>
        <p:spPr>
          <a:xfrm>
            <a:off x="7686194" y="2271070"/>
            <a:ext cx="382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www/site.css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EB29F-9161-4CDD-8EFB-07954221B37E}"/>
              </a:ext>
            </a:extLst>
          </p:cNvPr>
          <p:cNvSpPr txBox="1"/>
          <p:nvPr/>
        </p:nvSpPr>
        <p:spPr>
          <a:xfrm>
            <a:off x="7686194" y="4377555"/>
            <a:ext cx="3887638" cy="132343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header = </a:t>
            </a: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tags$head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tags$link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rel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 = "stylesheet",</a:t>
            </a: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              type = "text/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css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600" dirty="0" err="1">
                <a:solidFill>
                  <a:schemeClr val="accent3"/>
                </a:solidFill>
                <a:latin typeface="Consolas" panose="020B0609020204030204" pitchFamily="49" charset="0"/>
              </a:rPr>
              <a:t>href</a:t>
            </a:r>
            <a:r>
              <a:rPr lang="en-US" sz="1600" dirty="0">
                <a:solidFill>
                  <a:schemeClr val="accent3"/>
                </a:solidFill>
                <a:latin typeface="Consolas" panose="020B0609020204030204" pitchFamily="49" charset="0"/>
              </a:rPr>
              <a:t> = "site.css"))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2830E-CE15-4F25-B19B-168271863333}"/>
              </a:ext>
            </a:extLst>
          </p:cNvPr>
          <p:cNvSpPr txBox="1"/>
          <p:nvPr/>
        </p:nvSpPr>
        <p:spPr>
          <a:xfrm>
            <a:off x="7749455" y="4008223"/>
            <a:ext cx="38243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app.R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3963B9-4E3C-4FA8-8A1C-B3A65F23F0C0}"/>
              </a:ext>
            </a:extLst>
          </p:cNvPr>
          <p:cNvSpPr/>
          <p:nvPr/>
        </p:nvSpPr>
        <p:spPr>
          <a:xfrm>
            <a:off x="724619" y="4688456"/>
            <a:ext cx="914400" cy="48307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93103"/>
      </p:ext>
    </p:extLst>
  </p:cSld>
  <p:clrMapOvr>
    <a:masterClrMapping/>
  </p:clrMapOvr>
</p:sld>
</file>

<file path=ppt/theme/theme1.xml><?xml version="1.0" encoding="utf-8"?>
<a:theme xmlns:a="http://schemas.openxmlformats.org/drawingml/2006/main" name="NolisLLC-Template">
  <a:themeElements>
    <a:clrScheme name="Nolis, LLC v1.0.1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F26D7E"/>
      </a:accent1>
      <a:accent2>
        <a:srgbClr val="F48249"/>
      </a:accent2>
      <a:accent3>
        <a:srgbClr val="6092D1"/>
      </a:accent3>
      <a:accent4>
        <a:srgbClr val="994369"/>
      </a:accent4>
      <a:accent5>
        <a:srgbClr val="73D1AB"/>
      </a:accent5>
      <a:accent6>
        <a:srgbClr val="AEABAB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lisLLC-Template.potx" id="{2B225297-152D-4168-A801-C798DDD3B67A}" vid="{73A1344C-16E7-4641-BEE4-52B2ED1DE7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NolisLLC-Template</Template>
  <TotalTime>1981</TotalTime>
  <Words>346</Words>
  <Application>Microsoft Office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Consolas</vt:lpstr>
      <vt:lpstr>NolisLLC-Template</vt:lpstr>
      <vt:lpstr>Adding shine to Shiny improving the look of your UI</vt:lpstr>
      <vt:lpstr>Shiny: interactive R GUIs </vt:lpstr>
      <vt:lpstr>Appearance matters!</vt:lpstr>
      <vt:lpstr>You can do this too!</vt:lpstr>
      <vt:lpstr>Quick fix: shinythemes</vt:lpstr>
      <vt:lpstr>Dive into web dev: HTML + CSS</vt:lpstr>
      <vt:lpstr>The magic is all around you</vt:lpstr>
      <vt:lpstr>Edit R code to change HTML</vt:lpstr>
      <vt:lpstr>Edit the css</vt:lpstr>
      <vt:lpstr>Change the font with Google fonts</vt:lpstr>
      <vt:lpstr>Even update the favicon!</vt:lpstr>
      <vt:lpstr>Embed shiny in existing site</vt:lpstr>
      <vt:lpstr>Embed shiny in existing site</vt:lpstr>
      <vt:lpstr>Bonus: works for Rmarkdown and RStudio themes too!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Nolis</dc:creator>
  <cp:lastModifiedBy>Jacqueline Nolis</cp:lastModifiedBy>
  <cp:revision>9</cp:revision>
  <dcterms:created xsi:type="dcterms:W3CDTF">2018-05-26T03:46:29Z</dcterms:created>
  <dcterms:modified xsi:type="dcterms:W3CDTF">2019-06-05T05:44:25Z</dcterms:modified>
</cp:coreProperties>
</file>